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6" r:id="rId8"/>
    <p:sldId id="265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368" y="27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8E63-FE33-44BF-B5A6-508E206BD3DE}" type="datetimeFigureOut">
              <a:rPr lang="ko-KR" altLang="en-US" smtClean="0"/>
              <a:pPr/>
              <a:t>2022-12-06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060432" cy="1470025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+mj-ea"/>
              </a:rPr>
              <a:t>온라인으로 전과 신청하는 방법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268760"/>
            <a:ext cx="8903725" cy="464564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+mn-ea"/>
                <a:ea typeface="+mn-ea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STEP.1</a:t>
            </a:r>
            <a:endParaRPr lang="ko-KR" altLang="en-US" sz="3600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69168" y="5157192"/>
            <a:ext cx="1162472" cy="288031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779912" y="2068673"/>
            <a:ext cx="4463081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+mn-ea"/>
              </a:rPr>
              <a:t>① 포털 </a:t>
            </a:r>
            <a:r>
              <a:rPr lang="ko-KR" altLang="en-US" sz="2400" dirty="0" err="1" smtClean="0">
                <a:latin typeface="+mn-ea"/>
              </a:rPr>
              <a:t>마이스누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en-US" altLang="ko-KR" sz="2400" dirty="0" err="1" smtClean="0">
                <a:latin typeface="+mn-ea"/>
              </a:rPr>
              <a:t>mySNU</a:t>
            </a:r>
            <a:r>
              <a:rPr lang="en-US" altLang="ko-KR" sz="2400" dirty="0" smtClean="0">
                <a:latin typeface="+mn-ea"/>
              </a:rPr>
              <a:t>)</a:t>
            </a:r>
            <a:r>
              <a:rPr lang="ko-KR" altLang="en-US" sz="2400" dirty="0" smtClean="0">
                <a:latin typeface="+mn-ea"/>
              </a:rPr>
              <a:t>에서</a:t>
            </a:r>
            <a:endParaRPr lang="en-US" altLang="ko-KR" sz="2400" dirty="0" smtClean="0">
              <a:latin typeface="+mn-ea"/>
            </a:endParaRPr>
          </a:p>
          <a:p>
            <a:pPr algn="ctr"/>
            <a:r>
              <a:rPr lang="ko-KR" altLang="en-US" sz="2400" dirty="0" err="1" smtClean="0">
                <a:solidFill>
                  <a:srgbClr val="FF0000"/>
                </a:solidFill>
                <a:latin typeface="+mn-ea"/>
              </a:rPr>
              <a:t>학적변동</a:t>
            </a:r>
            <a:r>
              <a:rPr lang="en-US" altLang="ko-KR" sz="24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ko-KR" altLang="en-US" sz="2400" dirty="0" err="1" smtClean="0">
                <a:solidFill>
                  <a:srgbClr val="FF0000"/>
                </a:solidFill>
                <a:latin typeface="+mn-ea"/>
              </a:rPr>
              <a:t>다전공</a:t>
            </a:r>
            <a:r>
              <a:rPr lang="ko-KR" altLang="en-US" sz="2400" dirty="0" smtClean="0">
                <a:latin typeface="+mn-ea"/>
              </a:rPr>
              <a:t> </a:t>
            </a:r>
            <a:r>
              <a:rPr lang="ko-KR" altLang="en-US" sz="2400" dirty="0" smtClean="0">
                <a:latin typeface="+mn-ea"/>
              </a:rPr>
              <a:t>메뉴를 클릭</a:t>
            </a:r>
            <a:endParaRPr lang="ko-KR" altLang="en-US" sz="2400" dirty="0"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891229" y="1404743"/>
            <a:ext cx="648072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057056" y="5269236"/>
            <a:ext cx="2666114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+mn-ea"/>
              </a:rPr>
              <a:t>② 왼쪽 메뉴에서 </a:t>
            </a:r>
            <a:endParaRPr lang="en-US" altLang="ko-KR" sz="2400" dirty="0" smtClean="0">
              <a:latin typeface="+mn-ea"/>
            </a:endParaRPr>
          </a:p>
          <a:p>
            <a:pPr algn="ctr"/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전과</a:t>
            </a:r>
            <a:r>
              <a:rPr lang="ko-KR" altLang="en-US" sz="2400" dirty="0" smtClean="0">
                <a:latin typeface="+mn-ea"/>
              </a:rPr>
              <a:t>를 클</a:t>
            </a:r>
            <a:r>
              <a:rPr lang="ko-KR" altLang="en-US" sz="2400" dirty="0">
                <a:latin typeface="+mn-ea"/>
              </a:rPr>
              <a:t>릭</a:t>
            </a:r>
          </a:p>
        </p:txBody>
      </p:sp>
      <p:sp>
        <p:nvSpPr>
          <p:cNvPr id="10" name="줄무늬가 있는 오른쪽 화살표 9"/>
          <p:cNvSpPr/>
          <p:nvPr/>
        </p:nvSpPr>
        <p:spPr>
          <a:xfrm rot="2939833">
            <a:off x="3422735" y="1815131"/>
            <a:ext cx="426322" cy="280726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줄무늬가 있는 오른쪽 화살표 15"/>
          <p:cNvSpPr/>
          <p:nvPr/>
        </p:nvSpPr>
        <p:spPr>
          <a:xfrm rot="1011869">
            <a:off x="1411564" y="5374939"/>
            <a:ext cx="533402" cy="204965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533824"/>
            <a:ext cx="8901763" cy="455947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+mn-ea"/>
                <a:ea typeface="+mn-ea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STEP.2</a:t>
            </a:r>
            <a:endParaRPr lang="ko-KR" altLang="en-US" sz="3600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3888" y="5229200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+mn-ea"/>
              </a:rPr>
              <a:t> ① </a:t>
            </a:r>
            <a:r>
              <a:rPr lang="ko-KR" altLang="en-US" sz="2400" dirty="0" err="1" smtClean="0">
                <a:solidFill>
                  <a:srgbClr val="FF0000"/>
                </a:solidFill>
                <a:latin typeface="+mn-ea"/>
              </a:rPr>
              <a:t>전과신청</a:t>
            </a:r>
            <a:r>
              <a:rPr lang="ko-KR" altLang="en-US" sz="2400" dirty="0" smtClean="0">
                <a:latin typeface="+mn-ea"/>
              </a:rPr>
              <a:t> </a:t>
            </a:r>
            <a:r>
              <a:rPr lang="ko-KR" altLang="en-US" sz="2400" dirty="0" smtClean="0">
                <a:latin typeface="+mn-ea"/>
              </a:rPr>
              <a:t>클</a:t>
            </a:r>
            <a:r>
              <a:rPr lang="ko-KR" altLang="en-US" sz="2400" dirty="0">
                <a:latin typeface="+mn-ea"/>
              </a:rPr>
              <a:t>릭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6516216" y="4495189"/>
            <a:ext cx="720080" cy="32403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줄무늬가 있는 오른쪽 화살표 16"/>
          <p:cNvSpPr/>
          <p:nvPr/>
        </p:nvSpPr>
        <p:spPr>
          <a:xfrm rot="7677531">
            <a:off x="6269445" y="4973697"/>
            <a:ext cx="493542" cy="247533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102861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smtClean="0">
                <a:solidFill>
                  <a:srgbClr val="FF0000"/>
                </a:solidFill>
              </a:rPr>
              <a:t>이중지원 시 </a:t>
            </a:r>
            <a:r>
              <a:rPr lang="ko-KR" altLang="en-US" b="1" dirty="0" smtClean="0">
                <a:solidFill>
                  <a:srgbClr val="FF0000"/>
                </a:solidFill>
              </a:rPr>
              <a:t>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359346"/>
            <a:ext cx="8732139" cy="502198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+mn-ea"/>
                <a:ea typeface="+mn-ea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STEP.3</a:t>
            </a:r>
            <a:endParaRPr lang="ko-KR" altLang="en-US" sz="3600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98803" y="3963558"/>
            <a:ext cx="140415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+mn-ea"/>
              </a:rPr>
              <a:t>②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검색</a:t>
            </a:r>
            <a:r>
              <a:rPr lang="en-US" altLang="ko-KR" sz="2400" dirty="0" smtClean="0">
                <a:latin typeface="+mn-ea"/>
              </a:rPr>
              <a:t> </a:t>
            </a:r>
            <a:endParaRPr lang="ko-KR" altLang="en-US" sz="2400" dirty="0"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214060" y="2775103"/>
            <a:ext cx="5200840" cy="260182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4556" y="2658074"/>
            <a:ext cx="429925" cy="299815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693388">
            <a:off x="6327560" y="3530785"/>
            <a:ext cx="1468643" cy="248527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60032" y="1954564"/>
            <a:ext cx="3600400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+mn-ea"/>
              </a:rPr>
              <a:t>①  </a:t>
            </a:r>
            <a:r>
              <a:rPr lang="ko-KR" altLang="en-US" sz="2400" dirty="0" smtClean="0">
                <a:latin typeface="+mn-ea"/>
              </a:rPr>
              <a:t>대학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학과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전공 선택</a:t>
            </a:r>
            <a:endParaRPr lang="ko-KR" altLang="en-US" sz="2400" dirty="0">
              <a:latin typeface="+mn-ea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8736112">
            <a:off x="5137979" y="2428091"/>
            <a:ext cx="324228" cy="310804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2897" y="87361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이중지원시</a:t>
            </a:r>
            <a:r>
              <a:rPr lang="ko-KR" altLang="en-US" b="1" dirty="0" smtClean="0">
                <a:solidFill>
                  <a:srgbClr val="FF0000"/>
                </a:solidFill>
              </a:rPr>
              <a:t> 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4288" y="4438775"/>
            <a:ext cx="1819371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+mn-ea"/>
              </a:rPr>
              <a:t>③</a:t>
            </a:r>
            <a:r>
              <a:rPr lang="en-US" altLang="ko-KR" sz="2400" dirty="0" smtClean="0">
                <a:latin typeface="+mn-ea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신청하기</a:t>
            </a:r>
            <a:endParaRPr lang="ko-KR" altLang="en-US" sz="2400" dirty="0">
              <a:latin typeface="+mn-ea"/>
            </a:endParaRPr>
          </a:p>
        </p:txBody>
      </p:sp>
      <p:sp>
        <p:nvSpPr>
          <p:cNvPr id="17" name="줄무늬가 있는 오른쪽 화살표 16"/>
          <p:cNvSpPr/>
          <p:nvPr/>
        </p:nvSpPr>
        <p:spPr>
          <a:xfrm rot="5400000">
            <a:off x="8222715" y="4032729"/>
            <a:ext cx="352136" cy="26356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8110766" y="3650079"/>
            <a:ext cx="576034" cy="299815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41" y="1242945"/>
            <a:ext cx="8888517" cy="5168605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err="1" smtClean="0">
                <a:latin typeface="+mn-ea"/>
                <a:ea typeface="+mn-ea"/>
              </a:rPr>
              <a:t>전과신청</a:t>
            </a:r>
            <a:r>
              <a:rPr lang="ko-KR" altLang="en-US" sz="3600" dirty="0" smtClean="0">
                <a:latin typeface="+mn-ea"/>
                <a:ea typeface="+mn-ea"/>
              </a:rPr>
              <a:t>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STEP.4</a:t>
            </a:r>
            <a:endParaRPr lang="ko-KR" altLang="en-US" sz="3600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43680" y="1913109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latin typeface="+mn-ea"/>
              </a:rPr>
              <a:t>②</a:t>
            </a:r>
            <a:r>
              <a:rPr lang="ko-KR" altLang="en-US" sz="2400" dirty="0" smtClean="0">
                <a:latin typeface="+mn-ea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신청</a:t>
            </a:r>
            <a:r>
              <a:rPr lang="ko-KR" altLang="en-US" sz="2400" dirty="0" smtClean="0">
                <a:latin typeface="+mn-ea"/>
              </a:rPr>
              <a:t> 클릭</a:t>
            </a:r>
            <a:r>
              <a:rPr lang="en-US" altLang="ko-KR" sz="2400" dirty="0" smtClean="0">
                <a:latin typeface="+mn-ea"/>
              </a:rPr>
              <a:t>!</a:t>
            </a:r>
            <a:endParaRPr lang="ko-KR" altLang="en-US" sz="2400" dirty="0">
              <a:latin typeface="+mn-ea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7308304" y="2564906"/>
            <a:ext cx="432048" cy="288031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4591143">
            <a:off x="7368632" y="2389585"/>
            <a:ext cx="208049" cy="140048"/>
          </a:xfrm>
          <a:prstGeom prst="stripedRightArrow">
            <a:avLst>
              <a:gd name="adj1" fmla="val 50000"/>
              <a:gd name="adj2" fmla="val 49903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2555776" y="4293096"/>
            <a:ext cx="1728192" cy="288032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571999" y="4401489"/>
            <a:ext cx="331236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+mn-ea"/>
              </a:rPr>
              <a:t>① 본인 핸드폰 번호 확인 후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수정 필요할 시에 수정할 것</a:t>
            </a:r>
            <a:endParaRPr lang="ko-KR" altLang="en-US" sz="2400" dirty="0">
              <a:latin typeface="+mn-ea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2782531">
            <a:off x="4014805" y="4691250"/>
            <a:ext cx="484165" cy="270503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2897" y="87361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smtClean="0">
                <a:solidFill>
                  <a:srgbClr val="FF0000"/>
                </a:solidFill>
              </a:rPr>
              <a:t>이중지원 시 </a:t>
            </a:r>
            <a:r>
              <a:rPr lang="ko-KR" altLang="en-US" b="1" dirty="0" smtClean="0">
                <a:solidFill>
                  <a:srgbClr val="FF0000"/>
                </a:solidFill>
              </a:rPr>
              <a:t>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684537"/>
            <a:ext cx="9035323" cy="4912815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-273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err="1" smtClean="0">
                <a:latin typeface="+mn-ea"/>
                <a:ea typeface="+mn-ea"/>
              </a:rPr>
              <a:t>전과신청</a:t>
            </a:r>
            <a:r>
              <a:rPr lang="ko-KR" altLang="en-US" sz="3600" dirty="0" smtClean="0">
                <a:latin typeface="+mn-ea"/>
                <a:ea typeface="+mn-ea"/>
              </a:rPr>
              <a:t>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STEP.5</a:t>
            </a:r>
            <a:endParaRPr lang="ko-KR" altLang="en-US" sz="3600" dirty="0">
              <a:solidFill>
                <a:srgbClr val="FF5050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4168" y="56612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+mn-ea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확인</a:t>
            </a:r>
            <a:r>
              <a:rPr lang="ko-KR" altLang="en-US" sz="2400" dirty="0" smtClean="0">
                <a:latin typeface="+mn-ea"/>
              </a:rPr>
              <a:t> 클릭</a:t>
            </a:r>
            <a:endParaRPr lang="ko-KR" altLang="en-US" sz="2400" dirty="0">
              <a:latin typeface="+mn-ea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4860032" y="4725144"/>
            <a:ext cx="504056" cy="216024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13800107">
            <a:off x="5334095" y="5214773"/>
            <a:ext cx="782615" cy="279998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2897" y="118746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smtClean="0">
                <a:solidFill>
                  <a:srgbClr val="FF0000"/>
                </a:solidFill>
              </a:rPr>
              <a:t>이중지원 시 </a:t>
            </a:r>
            <a:r>
              <a:rPr lang="ko-KR" altLang="en-US" b="1" dirty="0" smtClean="0">
                <a:solidFill>
                  <a:srgbClr val="FF0000"/>
                </a:solidFill>
              </a:rPr>
              <a:t>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8636"/>
            <a:ext cx="8812914" cy="4968715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-273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err="1" smtClean="0">
                <a:latin typeface="+mn-ea"/>
                <a:ea typeface="+mn-ea"/>
              </a:rPr>
              <a:t>전과신청</a:t>
            </a:r>
            <a:r>
              <a:rPr lang="ko-KR" altLang="en-US" sz="3600" dirty="0" smtClean="0">
                <a:latin typeface="+mn-ea"/>
                <a:ea typeface="+mn-ea"/>
              </a:rPr>
              <a:t>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STEP.6</a:t>
            </a:r>
            <a:r>
              <a:rPr lang="en-US" altLang="ko-KR" sz="3600" dirty="0" smtClean="0">
                <a:latin typeface="+mn-ea"/>
                <a:ea typeface="+mn-ea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+mn-ea"/>
                <a:ea typeface="+mn-ea"/>
              </a:rPr>
              <a:t>신청완료</a:t>
            </a:r>
            <a:endParaRPr lang="ko-KR" altLang="en-US" sz="3600" dirty="0">
              <a:solidFill>
                <a:srgbClr val="FF5050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4168" y="56612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+mn-ea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확인</a:t>
            </a:r>
            <a:r>
              <a:rPr lang="ko-KR" altLang="en-US" sz="2400" dirty="0" smtClean="0">
                <a:latin typeface="+mn-ea"/>
              </a:rPr>
              <a:t> 클릭</a:t>
            </a:r>
            <a:endParaRPr lang="ko-KR" altLang="en-US" sz="2400" dirty="0">
              <a:latin typeface="+mn-ea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4427984" y="4725144"/>
            <a:ext cx="432048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13002587">
            <a:off x="4931498" y="5308093"/>
            <a:ext cx="1018972" cy="279998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83768" y="836712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정상적으로 전과신청이 완료</a:t>
            </a:r>
            <a:r>
              <a:rPr lang="ko-KR" altLang="en-US" sz="2000" dirty="0" smtClean="0">
                <a:latin typeface="+mn-ea"/>
              </a:rPr>
              <a:t>되었을 때의 화면입니다</a:t>
            </a:r>
            <a:endParaRPr lang="ko-KR" altLang="en-US" sz="2000" dirty="0">
              <a:latin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2897" y="118746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smtClean="0">
                <a:solidFill>
                  <a:srgbClr val="FF0000"/>
                </a:solidFill>
              </a:rPr>
              <a:t>이중지원 시 </a:t>
            </a:r>
            <a:r>
              <a:rPr lang="ko-KR" altLang="en-US" b="1" dirty="0" smtClean="0">
                <a:solidFill>
                  <a:srgbClr val="FF0000"/>
                </a:solidFill>
              </a:rPr>
              <a:t>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40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36" y="1299599"/>
            <a:ext cx="8950728" cy="528549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err="1" smtClean="0">
                <a:latin typeface="+mn-ea"/>
                <a:ea typeface="+mn-ea"/>
              </a:rPr>
              <a:t>전과신청</a:t>
            </a:r>
            <a:r>
              <a:rPr lang="ko-KR" altLang="en-US" sz="3600" dirty="0" smtClean="0">
                <a:latin typeface="+mn-ea"/>
                <a:ea typeface="+mn-ea"/>
              </a:rPr>
              <a:t> </a:t>
            </a:r>
            <a:r>
              <a:rPr lang="en-US" altLang="ko-KR" sz="3600" smtClean="0">
                <a:solidFill>
                  <a:srgbClr val="00B050"/>
                </a:solidFill>
                <a:latin typeface="+mn-ea"/>
                <a:ea typeface="+mn-ea"/>
              </a:rPr>
              <a:t>STEP.7</a:t>
            </a:r>
            <a:r>
              <a:rPr lang="en-US" altLang="ko-KR" sz="3600" smtClean="0">
                <a:latin typeface="+mn-ea"/>
                <a:ea typeface="+mn-ea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+mn-ea"/>
                <a:ea typeface="+mn-ea"/>
              </a:rPr>
              <a:t>지원</a:t>
            </a:r>
            <a:r>
              <a:rPr lang="ko-KR" altLang="en-US" sz="3600" dirty="0">
                <a:solidFill>
                  <a:srgbClr val="FF5050"/>
                </a:solidFill>
                <a:latin typeface="+mn-ea"/>
                <a:ea typeface="+mn-ea"/>
              </a:rPr>
              <a:t>서</a:t>
            </a:r>
            <a:r>
              <a:rPr lang="ko-KR" altLang="en-US" sz="3600" dirty="0" smtClean="0">
                <a:solidFill>
                  <a:srgbClr val="FF5050"/>
                </a:solidFill>
                <a:latin typeface="+mn-ea"/>
                <a:ea typeface="+mn-ea"/>
              </a:rPr>
              <a:t> 출력</a:t>
            </a:r>
            <a:endParaRPr lang="ko-KR" altLang="en-US" sz="3600" dirty="0">
              <a:solidFill>
                <a:srgbClr val="FF5050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81612" y="3573016"/>
            <a:ext cx="2415047" cy="2246769"/>
          </a:xfrm>
          <a:prstGeom prst="rect">
            <a:avLst/>
          </a:prstGeom>
          <a:solidFill>
            <a:schemeClr val="accent1"/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+mn-ea"/>
              </a:rPr>
              <a:t>인적 정보와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신청 정보를 확인한 후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지원서를 </a:t>
            </a:r>
            <a:r>
              <a:rPr lang="ko-KR" altLang="en-US" sz="2000" dirty="0" smtClean="0">
                <a:latin typeface="+mn-ea"/>
              </a:rPr>
              <a:t>출력하여 소속학과 및 소속대학 승인을 받은 후 전입 하고자 하는 학과에 제출한다</a:t>
            </a:r>
            <a:r>
              <a:rPr lang="en-US" altLang="ko-KR" sz="2000" dirty="0" smtClean="0">
                <a:latin typeface="+mn-ea"/>
              </a:rPr>
              <a:t>.</a:t>
            </a:r>
            <a:endParaRPr lang="ko-KR" altLang="en-US" dirty="0">
              <a:latin typeface="+mn-ea"/>
            </a:endParaRPr>
          </a:p>
        </p:txBody>
      </p:sp>
      <p:sp>
        <p:nvSpPr>
          <p:cNvPr id="12" name="줄무늬가 있는 오른쪽 화살표 11"/>
          <p:cNvSpPr/>
          <p:nvPr/>
        </p:nvSpPr>
        <p:spPr>
          <a:xfrm rot="10800000">
            <a:off x="6144276" y="4149080"/>
            <a:ext cx="479712" cy="2778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3203849" y="2430180"/>
            <a:ext cx="2880320" cy="63878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176728" y="3695807"/>
            <a:ext cx="640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한컴 윤고딕 250" pitchFamily="18" charset="-127"/>
                <a:ea typeface="한컴 윤고딕 250" pitchFamily="18" charset="-127"/>
              </a:rPr>
              <a:t>홍길동</a:t>
            </a:r>
            <a:endParaRPr lang="ko-KR" altLang="en-US" sz="1100" dirty="0">
              <a:latin typeface="한컴윤고딕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788024" y="3695806"/>
            <a:ext cx="1213108" cy="261611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82897" y="87361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smtClean="0">
                <a:solidFill>
                  <a:srgbClr val="FF0000"/>
                </a:solidFill>
              </a:rPr>
              <a:t>이중지원 시 </a:t>
            </a:r>
            <a:r>
              <a:rPr lang="ko-KR" altLang="en-US" b="1" dirty="0" smtClean="0">
                <a:solidFill>
                  <a:srgbClr val="FF0000"/>
                </a:solidFill>
              </a:rPr>
              <a:t>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169</Words>
  <Application>Microsoft Office PowerPoint</Application>
  <PresentationFormat>화면 슬라이드 쇼(4:3)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맑은 고딕</vt:lpstr>
      <vt:lpstr>한컴 윤고딕 250</vt:lpstr>
      <vt:lpstr>한컴윤고딕</vt:lpstr>
      <vt:lpstr>Arial</vt:lpstr>
      <vt:lpstr>Office 테마</vt:lpstr>
      <vt:lpstr>온라인으로 전과 신청하는 방법</vt:lpstr>
      <vt:lpstr>전과신청 STEP.1</vt:lpstr>
      <vt:lpstr>전과신청 STEP.2</vt:lpstr>
      <vt:lpstr>전과신청 STEP.3</vt:lpstr>
      <vt:lpstr>전과신청 STEP.4</vt:lpstr>
      <vt:lpstr>전과신청 STEP.5</vt:lpstr>
      <vt:lpstr>전과신청 STEP.6: 신청완료</vt:lpstr>
      <vt:lpstr>전과신청 STEP.7: 지원서 출력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온라인으로 전과 신청하는 방법</dc:title>
  <dc:creator>user</dc:creator>
  <cp:lastModifiedBy>user</cp:lastModifiedBy>
  <cp:revision>64</cp:revision>
  <dcterms:created xsi:type="dcterms:W3CDTF">2013-12-19T01:24:18Z</dcterms:created>
  <dcterms:modified xsi:type="dcterms:W3CDTF">2022-12-06T13:04:37Z</dcterms:modified>
</cp:coreProperties>
</file>