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E02E8-447F-4F41-B89C-F7626E75EAF0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6F04D-45EC-49AC-B4FC-63833FA9FB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693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51A29-CF7A-4902-AA4D-CAD950CF7EA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499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83C8-7F17-4AB6-995A-5DFB75793C6B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56-19B9-48CE-866E-CC26D7886D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60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83C8-7F17-4AB6-995A-5DFB75793C6B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56-19B9-48CE-866E-CC26D7886D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037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83C8-7F17-4AB6-995A-5DFB75793C6B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56-19B9-48CE-866E-CC26D7886D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78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83C8-7F17-4AB6-995A-5DFB75793C6B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56-19B9-48CE-866E-CC26D7886D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72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83C8-7F17-4AB6-995A-5DFB75793C6B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56-19B9-48CE-866E-CC26D7886D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859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83C8-7F17-4AB6-995A-5DFB75793C6B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56-19B9-48CE-866E-CC26D7886D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218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83C8-7F17-4AB6-995A-5DFB75793C6B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56-19B9-48CE-866E-CC26D7886D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76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83C8-7F17-4AB6-995A-5DFB75793C6B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56-19B9-48CE-866E-CC26D7886D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111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83C8-7F17-4AB6-995A-5DFB75793C6B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56-19B9-48CE-866E-CC26D7886D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888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83C8-7F17-4AB6-995A-5DFB75793C6B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56-19B9-48CE-866E-CC26D7886D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14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83C8-7F17-4AB6-995A-5DFB75793C6B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EF956-19B9-48CE-866E-CC26D7886D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35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F83C8-7F17-4AB6-995A-5DFB75793C6B}" type="datetimeFigureOut">
              <a:rPr lang="ko-KR" altLang="en-US" smtClean="0"/>
              <a:t>2023-10-18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EF956-19B9-48CE-866E-CC26D7886D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94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 rot="1020924">
            <a:off x="4375614" y="2580082"/>
            <a:ext cx="107317" cy="10678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rgbClr val="FF0000"/>
                </a:solidFill>
              </a:rPr>
              <a:t>주차금지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" y="15623"/>
            <a:ext cx="3033345" cy="724481"/>
          </a:xfrm>
          <a:prstGeom prst="roundRect">
            <a:avLst/>
          </a:prstGeom>
          <a:solidFill>
            <a:srgbClr val="FF0000"/>
          </a:solidFill>
          <a:ln w="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훈련 </a:t>
            </a:r>
            <a:r>
              <a:rPr lang="ko-KR" altLang="en-US" dirty="0" smtClean="0"/>
              <a:t>구역 및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안전요원 배치장소</a:t>
            </a:r>
            <a:endParaRPr lang="ko-KR" altLang="en-US" dirty="0"/>
          </a:p>
        </p:txBody>
      </p:sp>
      <p:cxnSp>
        <p:nvCxnSpPr>
          <p:cNvPr id="19" name="직선 연결선 18"/>
          <p:cNvCxnSpPr/>
          <p:nvPr/>
        </p:nvCxnSpPr>
        <p:spPr>
          <a:xfrm>
            <a:off x="2377440" y="286207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flipV="1">
            <a:off x="5148072" y="4005072"/>
            <a:ext cx="0" cy="282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flipH="1">
            <a:off x="5138928" y="4005072"/>
            <a:ext cx="9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 flipV="1">
            <a:off x="5248656" y="2851101"/>
            <a:ext cx="1609344" cy="11971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 flipH="1" flipV="1">
            <a:off x="8758945" y="2587752"/>
            <a:ext cx="365749" cy="3544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>
          <a:xfrm flipV="1">
            <a:off x="8097281" y="2942238"/>
            <a:ext cx="1027413" cy="8371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 flipH="1" flipV="1">
            <a:off x="8094468" y="3764377"/>
            <a:ext cx="664477" cy="6430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/>
          <p:cNvCxnSpPr/>
          <p:nvPr/>
        </p:nvCxnSpPr>
        <p:spPr>
          <a:xfrm flipV="1">
            <a:off x="7723754" y="2611705"/>
            <a:ext cx="1034184" cy="90736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 flipV="1">
            <a:off x="7360739" y="4854550"/>
            <a:ext cx="1236468" cy="8883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flipV="1">
            <a:off x="8586216" y="4407408"/>
            <a:ext cx="173736" cy="4471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>
            <a:off x="6858000" y="2846547"/>
            <a:ext cx="891406" cy="6725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 flipH="1" flipV="1">
            <a:off x="5247650" y="4048239"/>
            <a:ext cx="848350" cy="67920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연결선 48"/>
          <p:cNvCxnSpPr/>
          <p:nvPr/>
        </p:nvCxnSpPr>
        <p:spPr>
          <a:xfrm flipV="1">
            <a:off x="5449824" y="4727449"/>
            <a:ext cx="646176" cy="110642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5447538" y="5838082"/>
            <a:ext cx="1410462" cy="4347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 flipV="1">
            <a:off x="6858000" y="5742887"/>
            <a:ext cx="502739" cy="53035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타원 42"/>
          <p:cNvSpPr/>
          <p:nvPr/>
        </p:nvSpPr>
        <p:spPr>
          <a:xfrm>
            <a:off x="487145" y="1114555"/>
            <a:ext cx="1086282" cy="96961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rgbClr val="FF0000"/>
                </a:solidFill>
              </a:rPr>
              <a:t>소방 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rgbClr val="FF0000"/>
                </a:solidFill>
              </a:rPr>
              <a:t>안전요원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40" name="타원 39"/>
          <p:cNvSpPr/>
          <p:nvPr/>
        </p:nvSpPr>
        <p:spPr>
          <a:xfrm>
            <a:off x="7291393" y="4267342"/>
            <a:ext cx="172730" cy="17954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타원 49"/>
          <p:cNvSpPr/>
          <p:nvPr/>
        </p:nvSpPr>
        <p:spPr>
          <a:xfrm>
            <a:off x="6947605" y="4507206"/>
            <a:ext cx="172730" cy="17954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타원 51"/>
          <p:cNvSpPr/>
          <p:nvPr/>
        </p:nvSpPr>
        <p:spPr>
          <a:xfrm>
            <a:off x="7098831" y="5918288"/>
            <a:ext cx="172730" cy="17954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타원 53"/>
          <p:cNvSpPr/>
          <p:nvPr/>
        </p:nvSpPr>
        <p:spPr>
          <a:xfrm>
            <a:off x="5560558" y="4179415"/>
            <a:ext cx="172730" cy="17954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타원 61"/>
          <p:cNvSpPr/>
          <p:nvPr/>
        </p:nvSpPr>
        <p:spPr>
          <a:xfrm>
            <a:off x="5363459" y="3980532"/>
            <a:ext cx="172730" cy="17954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타원 62"/>
          <p:cNvSpPr/>
          <p:nvPr/>
        </p:nvSpPr>
        <p:spPr>
          <a:xfrm>
            <a:off x="7274374" y="5029395"/>
            <a:ext cx="172730" cy="17954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타원 63"/>
          <p:cNvSpPr/>
          <p:nvPr/>
        </p:nvSpPr>
        <p:spPr>
          <a:xfrm>
            <a:off x="6818981" y="5101111"/>
            <a:ext cx="172730" cy="17954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타원 64"/>
          <p:cNvSpPr/>
          <p:nvPr/>
        </p:nvSpPr>
        <p:spPr>
          <a:xfrm>
            <a:off x="6533192" y="4853385"/>
            <a:ext cx="172730" cy="17954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타원 65"/>
          <p:cNvSpPr/>
          <p:nvPr/>
        </p:nvSpPr>
        <p:spPr>
          <a:xfrm>
            <a:off x="6033054" y="4822425"/>
            <a:ext cx="172730" cy="17954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타원 66"/>
          <p:cNvSpPr/>
          <p:nvPr/>
        </p:nvSpPr>
        <p:spPr>
          <a:xfrm>
            <a:off x="7303703" y="5581577"/>
            <a:ext cx="172730" cy="17954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타원 67"/>
          <p:cNvSpPr/>
          <p:nvPr/>
        </p:nvSpPr>
        <p:spPr>
          <a:xfrm>
            <a:off x="8118837" y="4216768"/>
            <a:ext cx="172730" cy="17954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타원 68"/>
          <p:cNvSpPr/>
          <p:nvPr/>
        </p:nvSpPr>
        <p:spPr>
          <a:xfrm>
            <a:off x="7763060" y="5107224"/>
            <a:ext cx="172730" cy="17954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타원 69"/>
          <p:cNvSpPr/>
          <p:nvPr/>
        </p:nvSpPr>
        <p:spPr>
          <a:xfrm>
            <a:off x="8700857" y="2601977"/>
            <a:ext cx="172730" cy="17954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타원 70"/>
          <p:cNvSpPr/>
          <p:nvPr/>
        </p:nvSpPr>
        <p:spPr>
          <a:xfrm>
            <a:off x="7732557" y="3378411"/>
            <a:ext cx="172730" cy="17954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타원 71"/>
          <p:cNvSpPr/>
          <p:nvPr/>
        </p:nvSpPr>
        <p:spPr>
          <a:xfrm>
            <a:off x="8080164" y="4884205"/>
            <a:ext cx="172730" cy="17954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타원 72"/>
          <p:cNvSpPr/>
          <p:nvPr/>
        </p:nvSpPr>
        <p:spPr>
          <a:xfrm>
            <a:off x="481439" y="2225249"/>
            <a:ext cx="1086282" cy="10616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>
                <a:solidFill>
                  <a:srgbClr val="FF0000"/>
                </a:solidFill>
              </a:rPr>
              <a:t>의소대</a:t>
            </a:r>
            <a:r>
              <a:rPr lang="ko-KR" altLang="en-US" sz="1000" dirty="0" smtClean="0">
                <a:solidFill>
                  <a:srgbClr val="FF0000"/>
                </a:solidFill>
              </a:rPr>
              <a:t> </a:t>
            </a:r>
            <a:endParaRPr lang="en-US" altLang="ko-KR" sz="1000" dirty="0" smtClean="0">
              <a:solidFill>
                <a:srgbClr val="FF0000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rgbClr val="FF0000"/>
                </a:solidFill>
              </a:rPr>
              <a:t>안전요원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74" name="타원 73"/>
          <p:cNvSpPr/>
          <p:nvPr/>
        </p:nvSpPr>
        <p:spPr>
          <a:xfrm>
            <a:off x="3444227" y="2846547"/>
            <a:ext cx="172730" cy="17954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타원 74"/>
          <p:cNvSpPr/>
          <p:nvPr/>
        </p:nvSpPr>
        <p:spPr>
          <a:xfrm>
            <a:off x="5771908" y="5271540"/>
            <a:ext cx="172730" cy="17954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타원 75"/>
          <p:cNvSpPr/>
          <p:nvPr/>
        </p:nvSpPr>
        <p:spPr>
          <a:xfrm>
            <a:off x="7920281" y="4428938"/>
            <a:ext cx="172730" cy="17954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타원 76"/>
          <p:cNvSpPr/>
          <p:nvPr/>
        </p:nvSpPr>
        <p:spPr>
          <a:xfrm>
            <a:off x="5511702" y="3880776"/>
            <a:ext cx="172730" cy="17954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타원 77"/>
          <p:cNvSpPr/>
          <p:nvPr/>
        </p:nvSpPr>
        <p:spPr>
          <a:xfrm>
            <a:off x="7582506" y="4690233"/>
            <a:ext cx="172730" cy="17954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타원 78"/>
          <p:cNvSpPr/>
          <p:nvPr/>
        </p:nvSpPr>
        <p:spPr>
          <a:xfrm>
            <a:off x="6702488" y="2885839"/>
            <a:ext cx="172730" cy="17954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타원 79"/>
          <p:cNvSpPr/>
          <p:nvPr/>
        </p:nvSpPr>
        <p:spPr>
          <a:xfrm>
            <a:off x="7663041" y="3987817"/>
            <a:ext cx="172730" cy="17954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타원 80"/>
          <p:cNvSpPr/>
          <p:nvPr/>
        </p:nvSpPr>
        <p:spPr>
          <a:xfrm>
            <a:off x="481439" y="3460864"/>
            <a:ext cx="1086282" cy="10578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관악구청</a:t>
            </a:r>
            <a:endParaRPr lang="en-US" altLang="ko-KR" sz="1000" dirty="0" smtClean="0">
              <a:solidFill>
                <a:schemeClr val="bg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bg1"/>
                </a:solidFill>
              </a:rPr>
              <a:t>안전요원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556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13</Words>
  <Application>Microsoft Office PowerPoint</Application>
  <PresentationFormat>와이드스크린</PresentationFormat>
  <Paragraphs>10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owner</cp:lastModifiedBy>
  <cp:revision>9</cp:revision>
  <cp:lastPrinted>2023-10-17T04:00:01Z</cp:lastPrinted>
  <dcterms:created xsi:type="dcterms:W3CDTF">2023-10-12T06:26:56Z</dcterms:created>
  <dcterms:modified xsi:type="dcterms:W3CDTF">2023-10-18T07:49:03Z</dcterms:modified>
</cp:coreProperties>
</file>