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notesMasterIdLst>
    <p:notesMasterId r:id="rId29"/>
  </p:notesMasterIdLst>
  <p:handoutMasterIdLst>
    <p:handoutMasterId r:id="rId30"/>
  </p:handoutMasterIdLst>
  <p:sldIdLst>
    <p:sldId id="520" r:id="rId2"/>
    <p:sldId id="408" r:id="rId3"/>
    <p:sldId id="522" r:id="rId4"/>
    <p:sldId id="523" r:id="rId5"/>
    <p:sldId id="524" r:id="rId6"/>
    <p:sldId id="525" r:id="rId7"/>
    <p:sldId id="526" r:id="rId8"/>
    <p:sldId id="440" r:id="rId9"/>
    <p:sldId id="518" r:id="rId10"/>
    <p:sldId id="533" r:id="rId11"/>
    <p:sldId id="542" r:id="rId12"/>
    <p:sldId id="543" r:id="rId13"/>
    <p:sldId id="536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537" r:id="rId25"/>
    <p:sldId id="538" r:id="rId26"/>
    <p:sldId id="539" r:id="rId27"/>
    <p:sldId id="540" r:id="rId28"/>
  </p:sldIdLst>
  <p:sldSz cx="9144000" cy="6858000" type="screen4x3"/>
  <p:notesSz cx="6797675" cy="9926638"/>
  <p:embeddedFontLst>
    <p:embeddedFont>
      <p:font typeface="나눔고딕" panose="020D0604000000000000" pitchFamily="50" charset="-127"/>
      <p:regular r:id="rId31"/>
    </p:embeddedFont>
    <p:embeddedFont>
      <p:font typeface="맑은 고딕" panose="020B0503020000020004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8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A2B"/>
    <a:srgbClr val="2E4475"/>
    <a:srgbClr val="0000FF"/>
    <a:srgbClr val="C5E0B4"/>
    <a:srgbClr val="2D898B"/>
    <a:srgbClr val="3A5FA8"/>
    <a:srgbClr val="519ED5"/>
    <a:srgbClr val="DFE6EF"/>
    <a:srgbClr val="FDFDF3"/>
    <a:srgbClr val="203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88710" autoAdjust="0"/>
  </p:normalViewPr>
  <p:slideViewPr>
    <p:cSldViewPr snapToGrid="0">
      <p:cViewPr varScale="1">
        <p:scale>
          <a:sx n="99" d="100"/>
          <a:sy n="99" d="100"/>
        </p:scale>
        <p:origin x="2112" y="72"/>
      </p:cViewPr>
      <p:guideLst>
        <p:guide orient="horz" pos="4042"/>
        <p:guide pos="2880"/>
        <p:guide orient="horz" pos="300"/>
        <p:guide orient="horz" pos="890"/>
        <p:guide orient="horz" pos="1502"/>
        <p:guide pos="24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46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80" Type="http://schemas.microsoft.com/office/2015/10/relationships/revisionInfo" Target="revisionInfo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AC5AC-A457-4506-9770-3BC223F47E7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5ADDBA9-A299-4851-9DA6-F5F47B05E042}">
      <dgm:prSet phldrT="[텍스트]" custT="1"/>
      <dgm:spPr/>
      <dgm:t>
        <a:bodyPr/>
        <a:lstStyle/>
        <a:p>
          <a:pPr latinLnBrk="1"/>
          <a:r>
            <a: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rPr>
            <a:t>Ⅰ</a:t>
          </a:r>
          <a:r>
            <a:rPr lang="en-US" altLang="ko-KR" sz="2000" b="1" dirty="0"/>
            <a:t>. </a:t>
          </a:r>
          <a:r>
            <a:rPr lang="ko-KR" altLang="en-US" sz="2000" b="1" dirty="0"/>
            <a:t>학부</a:t>
          </a:r>
          <a:r>
            <a:rPr lang="en-US" altLang="ko-KR" sz="2000" b="1" dirty="0"/>
            <a:t>/</a:t>
          </a:r>
          <a:r>
            <a:rPr lang="ko-KR" altLang="en-US" sz="2000" b="1" dirty="0"/>
            <a:t>대학원생</a:t>
          </a:r>
        </a:p>
      </dgm:t>
    </dgm:pt>
    <dgm:pt modelId="{62B0B8FF-F1E4-4896-AC9B-34B5931E745B}" type="parTrans" cxnId="{971DB185-D07B-4913-B73A-CE1489E16750}">
      <dgm:prSet/>
      <dgm:spPr/>
      <dgm:t>
        <a:bodyPr/>
        <a:lstStyle/>
        <a:p>
          <a:pPr latinLnBrk="1"/>
          <a:endParaRPr lang="ko-KR" altLang="en-US"/>
        </a:p>
      </dgm:t>
    </dgm:pt>
    <dgm:pt modelId="{5F308BD1-A259-49D9-9EAE-2F3CE5F3D949}" type="sibTrans" cxnId="{971DB185-D07B-4913-B73A-CE1489E16750}">
      <dgm:prSet/>
      <dgm:spPr/>
      <dgm:t>
        <a:bodyPr/>
        <a:lstStyle/>
        <a:p>
          <a:pPr latinLnBrk="1"/>
          <a:endParaRPr lang="ko-KR" altLang="en-US"/>
        </a:p>
      </dgm:t>
    </dgm:pt>
    <dgm:pt modelId="{E88CBF63-1A17-43D9-AD64-235B2C956A1C}">
      <dgm:prSet phldrT="[텍스트]" custT="1"/>
      <dgm:spPr/>
      <dgm:t>
        <a:bodyPr/>
        <a:lstStyle/>
        <a:p>
          <a:pPr latinLnBrk="1"/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서울대 포털</a:t>
          </a:r>
          <a:r>
            <a:rPr lang="ko-KR" altLang="en-US" sz="1200" b="1" kern="1200" dirty="0"/>
            <a:t> </a:t>
          </a:r>
          <a:r>
            <a:rPr lang="ko-KR" altLang="en-US" sz="1200" b="1" kern="1200" dirty="0" err="1"/>
            <a:t>마이스누</a:t>
          </a:r>
          <a:r>
            <a:rPr lang="ko-KR" altLang="en-US" sz="1200" b="1" kern="1200" dirty="0"/>
            <a:t> </a:t>
          </a:r>
          <a:r>
            <a:rPr lang="en-US" altLang="ko-KR" sz="1200" b="1" kern="1200" dirty="0"/>
            <a:t>ID </a:t>
          </a:r>
          <a:r>
            <a:rPr lang="ko-KR" altLang="en-US" sz="1200" b="1" kern="1200" dirty="0"/>
            <a:t>발급</a:t>
          </a:r>
          <a:r>
            <a:rPr lang="en-US" altLang="ko-KR" sz="1200" b="1" kern="1200" dirty="0"/>
            <a:t> </a:t>
          </a:r>
        </a:p>
      </dgm:t>
    </dgm:pt>
    <dgm:pt modelId="{1BECC672-A90B-45F9-8D19-B282A4BA9BB4}" type="parTrans" cxnId="{3F899615-2EEB-401B-9839-6D9E4442593A}">
      <dgm:prSet/>
      <dgm:spPr/>
      <dgm:t>
        <a:bodyPr/>
        <a:lstStyle/>
        <a:p>
          <a:pPr latinLnBrk="1"/>
          <a:endParaRPr lang="ko-KR" altLang="en-US"/>
        </a:p>
      </dgm:t>
    </dgm:pt>
    <dgm:pt modelId="{5718223F-2E12-421D-B4AF-CD553D16EF54}" type="sibTrans" cxnId="{3F899615-2EEB-401B-9839-6D9E4442593A}">
      <dgm:prSet/>
      <dgm:spPr/>
      <dgm:t>
        <a:bodyPr/>
        <a:lstStyle/>
        <a:p>
          <a:pPr latinLnBrk="1"/>
          <a:endParaRPr lang="ko-KR" altLang="en-US"/>
        </a:p>
      </dgm:t>
    </dgm:pt>
    <dgm:pt modelId="{F9C37C36-72EB-439F-91C9-1D2170EE703D}">
      <dgm:prSet phldrT="[텍스트]" custT="1"/>
      <dgm:spPr/>
      <dgm:t>
        <a:bodyPr/>
        <a:lstStyle/>
        <a:p>
          <a:pPr latinLnBrk="1"/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연구안전통합정보시스템 </a:t>
          </a:r>
          <a:r>
            <a:rPr lang="ko-KR" altLang="en-US" sz="12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접속</a:t>
          </a:r>
          <a:endParaRPr lang="en-US" altLang="ko-KR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맑은 고딕"/>
            <a:ea typeface="맑은 고딕" panose="020B0503020000020004" pitchFamily="50" charset="-127"/>
            <a:cs typeface="+mn-cs"/>
          </a:endParaRPr>
        </a:p>
      </dgm:t>
    </dgm:pt>
    <dgm:pt modelId="{D0F7DB6B-8B47-483E-AD4B-BC6D67012B44}" type="parTrans" cxnId="{B7FD1D1E-9392-468E-B2BB-73BBFA42CFAA}">
      <dgm:prSet/>
      <dgm:spPr/>
      <dgm:t>
        <a:bodyPr/>
        <a:lstStyle/>
        <a:p>
          <a:pPr latinLnBrk="1"/>
          <a:endParaRPr lang="ko-KR" altLang="en-US"/>
        </a:p>
      </dgm:t>
    </dgm:pt>
    <dgm:pt modelId="{2BC400EE-5985-4D41-91A3-93C47529D349}" type="sibTrans" cxnId="{B7FD1D1E-9392-468E-B2BB-73BBFA42CFAA}">
      <dgm:prSet/>
      <dgm:spPr/>
      <dgm:t>
        <a:bodyPr/>
        <a:lstStyle/>
        <a:p>
          <a:pPr latinLnBrk="1"/>
          <a:endParaRPr lang="ko-KR" altLang="en-US"/>
        </a:p>
      </dgm:t>
    </dgm:pt>
    <dgm:pt modelId="{68320548-42C0-4A2B-BA58-9F40E473725B}">
      <dgm:prSet phldrT="[텍스트]" custT="1"/>
      <dgm:spPr/>
      <dgm:t>
        <a:bodyPr/>
        <a:lstStyle/>
        <a:p>
          <a:pPr latinLnBrk="1"/>
          <a:r>
            <a: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rPr>
            <a:t>Ⅱ</a:t>
          </a:r>
          <a:r>
            <a:rPr lang="en-US" altLang="ko-KR" sz="2000" b="1"/>
            <a:t>. </a:t>
          </a:r>
          <a:r>
            <a:rPr lang="en-US" altLang="ko-KR" sz="2000" b="1" smtClean="0"/>
            <a:t> (</a:t>
          </a:r>
          <a:r>
            <a:rPr lang="ko-KR" altLang="en-US" sz="2000" b="1" smtClean="0"/>
            <a:t>가입</a:t>
          </a:r>
          <a:r>
            <a:rPr lang="en-US" altLang="ko-KR" sz="2000" b="1" smtClean="0"/>
            <a:t>) </a:t>
          </a:r>
          <a:r>
            <a:rPr lang="ko-KR" altLang="en-US" sz="2000" b="1" dirty="0" smtClean="0"/>
            <a:t>연구원</a:t>
          </a:r>
          <a:endParaRPr lang="ko-KR" altLang="en-US" sz="2000" b="1" dirty="0"/>
        </a:p>
      </dgm:t>
    </dgm:pt>
    <dgm:pt modelId="{3ED7F33C-AA43-4790-AAAB-BBEE0CFC1132}" type="parTrans" cxnId="{4034F8C3-3DC1-4AAC-9C13-2734D6AE53E6}">
      <dgm:prSet/>
      <dgm:spPr/>
      <dgm:t>
        <a:bodyPr/>
        <a:lstStyle/>
        <a:p>
          <a:pPr latinLnBrk="1"/>
          <a:endParaRPr lang="ko-KR" altLang="en-US"/>
        </a:p>
      </dgm:t>
    </dgm:pt>
    <dgm:pt modelId="{E4058F84-CA6B-4DA1-8659-C259A72E6EBA}" type="sibTrans" cxnId="{4034F8C3-3DC1-4AAC-9C13-2734D6AE53E6}">
      <dgm:prSet/>
      <dgm:spPr/>
      <dgm:t>
        <a:bodyPr/>
        <a:lstStyle/>
        <a:p>
          <a:pPr latinLnBrk="1"/>
          <a:endParaRPr lang="ko-KR" altLang="en-US"/>
        </a:p>
      </dgm:t>
    </dgm:pt>
    <dgm:pt modelId="{FF7C1F72-2244-4DB2-8972-6EE172AFE821}">
      <dgm:prSet phldrT="[텍스트]" custT="1"/>
      <dgm:spPr/>
      <dgm:t>
        <a:bodyPr/>
        <a:lstStyle/>
        <a:p>
          <a:pPr latinLnBrk="1"/>
          <a:r>
            <a: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rPr>
            <a:t>Ⅲ.</a:t>
          </a:r>
          <a:r>
            <a:rPr lang="en-US" altLang="ko-KR" sz="2000" b="1" dirty="0"/>
            <a:t> (</a:t>
          </a:r>
          <a:r>
            <a:rPr lang="ko-KR" altLang="en-US" sz="2000" b="1" dirty="0" err="1"/>
            <a:t>미가입</a:t>
          </a:r>
          <a:r>
            <a:rPr lang="en-US" altLang="ko-KR" sz="2000" b="1" dirty="0"/>
            <a:t>) </a:t>
          </a:r>
          <a:r>
            <a:rPr lang="ko-KR" altLang="en-US" sz="2000" b="1" dirty="0"/>
            <a:t>연구원</a:t>
          </a:r>
        </a:p>
      </dgm:t>
    </dgm:pt>
    <dgm:pt modelId="{928561F8-DBF4-4D6E-B85E-7151FC6A6854}" type="parTrans" cxnId="{5F935518-F1E2-4353-A62A-903B0ED6C1DD}">
      <dgm:prSet/>
      <dgm:spPr/>
      <dgm:t>
        <a:bodyPr/>
        <a:lstStyle/>
        <a:p>
          <a:pPr latinLnBrk="1"/>
          <a:endParaRPr lang="ko-KR" altLang="en-US"/>
        </a:p>
      </dgm:t>
    </dgm:pt>
    <dgm:pt modelId="{BD9EF99D-D4E4-40AE-8AFD-3E13E2188832}" type="sibTrans" cxnId="{5F935518-F1E2-4353-A62A-903B0ED6C1DD}">
      <dgm:prSet/>
      <dgm:spPr/>
      <dgm:t>
        <a:bodyPr/>
        <a:lstStyle/>
        <a:p>
          <a:pPr latinLnBrk="1"/>
          <a:endParaRPr lang="ko-KR" altLang="en-US"/>
        </a:p>
      </dgm:t>
    </dgm:pt>
    <dgm:pt modelId="{EA979CE7-ADF8-4D14-9BC6-231427980A78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가입여부 확인</a:t>
          </a:r>
          <a:endParaRPr lang="en-US" altLang="ko-KR" sz="1200" b="1" dirty="0" smtClean="0"/>
        </a:p>
      </dgm:t>
    </dgm:pt>
    <dgm:pt modelId="{902C333B-A2EB-45C7-B982-336C67FAFEF4}" type="parTrans" cxnId="{8E1BE07C-1CA3-43C6-BBA9-D6C32C2641A8}">
      <dgm:prSet/>
      <dgm:spPr/>
      <dgm:t>
        <a:bodyPr/>
        <a:lstStyle/>
        <a:p>
          <a:pPr latinLnBrk="1"/>
          <a:endParaRPr lang="ko-KR" altLang="en-US"/>
        </a:p>
      </dgm:t>
    </dgm:pt>
    <dgm:pt modelId="{ABFAF051-03EE-4E20-833F-84B2420427E9}" type="sibTrans" cxnId="{8E1BE07C-1CA3-43C6-BBA9-D6C32C2641A8}">
      <dgm:prSet/>
      <dgm:spPr/>
      <dgm:t>
        <a:bodyPr/>
        <a:lstStyle/>
        <a:p>
          <a:pPr latinLnBrk="1"/>
          <a:endParaRPr lang="ko-KR" altLang="en-US"/>
        </a:p>
      </dgm:t>
    </dgm:pt>
    <dgm:pt modelId="{4A7CAF75-C078-4EA2-9169-B794E0FF3612}">
      <dgm:prSet phldrT="[텍스트]" custT="1"/>
      <dgm:spPr/>
      <dgm:t>
        <a:bodyPr/>
        <a:lstStyle/>
        <a:p>
          <a:pPr latinLnBrk="1"/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연구안전통합정보시스템 </a:t>
          </a:r>
          <a:r>
            <a:rPr lang="ko-KR" altLang="en-US" sz="12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접속</a:t>
          </a:r>
          <a:endParaRPr lang="en-US" altLang="ko-KR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맑은 고딕"/>
            <a:ea typeface="맑은 고딕" panose="020B0503020000020004" pitchFamily="50" charset="-127"/>
            <a:cs typeface="+mn-cs"/>
          </a:endParaRPr>
        </a:p>
      </dgm:t>
    </dgm:pt>
    <dgm:pt modelId="{E9E27B44-0238-46C1-80A3-C25304FEB8F3}" type="parTrans" cxnId="{6455B3BC-83F6-45CA-B479-D715A37785E5}">
      <dgm:prSet/>
      <dgm:spPr/>
      <dgm:t>
        <a:bodyPr/>
        <a:lstStyle/>
        <a:p>
          <a:pPr latinLnBrk="1"/>
          <a:endParaRPr lang="ko-KR" altLang="en-US"/>
        </a:p>
      </dgm:t>
    </dgm:pt>
    <dgm:pt modelId="{D238AF1D-AA9A-4928-B928-F2ADCB6FB9B5}" type="sibTrans" cxnId="{6455B3BC-83F6-45CA-B479-D715A37785E5}">
      <dgm:prSet/>
      <dgm:spPr/>
      <dgm:t>
        <a:bodyPr/>
        <a:lstStyle/>
        <a:p>
          <a:pPr latinLnBrk="1"/>
          <a:endParaRPr lang="ko-KR" altLang="en-US"/>
        </a:p>
      </dgm:t>
    </dgm:pt>
    <dgm:pt modelId="{70A9A17C-1C7F-4E70-8F27-CBAD1F94AEF9}">
      <dgm:prSet phldrT="[텍스트]" custT="1"/>
      <dgm:spPr/>
      <dgm:t>
        <a:bodyPr/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가입여부 확인</a:t>
          </a:r>
          <a:endParaRPr lang="en-US" altLang="ko-KR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맑은 고딕"/>
            <a:ea typeface="맑은 고딕" panose="020B0503020000020004" pitchFamily="50" charset="-127"/>
            <a:cs typeface="+mn-cs"/>
          </a:endParaRPr>
        </a:p>
        <a:p>
          <a:pPr marL="0"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1" kern="1200" dirty="0"/>
            <a:t>( 10Page ) </a:t>
          </a:r>
          <a:r>
            <a:rPr lang="ko-KR" altLang="en-US" sz="1100" b="1" kern="1200" dirty="0"/>
            <a:t>이동</a:t>
          </a:r>
        </a:p>
      </dgm:t>
    </dgm:pt>
    <dgm:pt modelId="{68687BA7-4F4B-4586-A5EA-9BBFBF384B7E}" type="parTrans" cxnId="{B642D1C8-E7C3-4EAC-8DC8-055AC7FFD5AB}">
      <dgm:prSet/>
      <dgm:spPr/>
      <dgm:t>
        <a:bodyPr/>
        <a:lstStyle/>
        <a:p>
          <a:pPr latinLnBrk="1"/>
          <a:endParaRPr lang="ko-KR" altLang="en-US"/>
        </a:p>
      </dgm:t>
    </dgm:pt>
    <dgm:pt modelId="{7135F37E-879D-4B5D-8ABE-E36C8A1AFE9F}" type="sibTrans" cxnId="{B642D1C8-E7C3-4EAC-8DC8-055AC7FFD5AB}">
      <dgm:prSet/>
      <dgm:spPr/>
      <dgm:t>
        <a:bodyPr/>
        <a:lstStyle/>
        <a:p>
          <a:pPr latinLnBrk="1"/>
          <a:endParaRPr lang="ko-KR" altLang="en-US"/>
        </a:p>
      </dgm:t>
    </dgm:pt>
    <dgm:pt modelId="{F4025AC6-6506-419F-BF4D-6D3C328AF934}">
      <dgm:prSet phldrT="[텍스트]" custT="1"/>
      <dgm:spPr/>
      <dgm:t>
        <a:bodyPr/>
        <a:lstStyle/>
        <a:p>
          <a:pPr latinLnBrk="1"/>
          <a:r>
            <a:rPr lang="ko-KR" altLang="en-US" sz="1200" b="1" dirty="0"/>
            <a:t>연구원 별도 가입</a:t>
          </a:r>
          <a:endParaRPr lang="en-US" altLang="ko-KR" sz="1200" b="1" dirty="0"/>
        </a:p>
        <a:p>
          <a:pPr latinLnBrk="1"/>
          <a:r>
            <a:rPr lang="en-US" altLang="ko-KR" sz="1100" b="1" dirty="0"/>
            <a:t>( 11 ~ 12Page ) </a:t>
          </a:r>
          <a:r>
            <a:rPr lang="ko-KR" altLang="en-US" sz="1100" b="1" dirty="0"/>
            <a:t>이동</a:t>
          </a:r>
        </a:p>
      </dgm:t>
    </dgm:pt>
    <dgm:pt modelId="{B64B3E1C-5C48-4A61-A13E-0DF1A0CFDEAE}" type="parTrans" cxnId="{0920531B-FF5B-4784-A076-4ECEF93C198E}">
      <dgm:prSet/>
      <dgm:spPr/>
      <dgm:t>
        <a:bodyPr/>
        <a:lstStyle/>
        <a:p>
          <a:pPr latinLnBrk="1"/>
          <a:endParaRPr lang="ko-KR" altLang="en-US"/>
        </a:p>
      </dgm:t>
    </dgm:pt>
    <dgm:pt modelId="{47793402-1155-4F2D-AA02-52ABBEEDF3EE}" type="sibTrans" cxnId="{0920531B-FF5B-4784-A076-4ECEF93C198E}">
      <dgm:prSet/>
      <dgm:spPr/>
      <dgm:t>
        <a:bodyPr/>
        <a:lstStyle/>
        <a:p>
          <a:pPr latinLnBrk="1"/>
          <a:endParaRPr lang="ko-KR" altLang="en-US"/>
        </a:p>
      </dgm:t>
    </dgm:pt>
    <dgm:pt modelId="{5E3E8836-A5EA-4F3D-BA74-110AC0296496}">
      <dgm:prSet phldrT="[텍스트]" custT="1"/>
      <dgm:spPr/>
      <dgm:t>
        <a:bodyPr/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연구안전통합정보시스템</a:t>
          </a:r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 접속</a:t>
          </a:r>
          <a:r>
            <a:rPr lang="en-US" altLang="ko-K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 </a:t>
          </a:r>
          <a:r>
            <a:rPr lang="en-US" altLang="ko-KR" sz="1100" b="1" kern="1200" dirty="0"/>
            <a:t>( 13Page ) </a:t>
          </a:r>
          <a:r>
            <a:rPr lang="ko-KR" altLang="en-US" sz="1100" b="1" kern="1200" dirty="0"/>
            <a:t>이동</a:t>
          </a:r>
        </a:p>
      </dgm:t>
    </dgm:pt>
    <dgm:pt modelId="{AF07768D-EC98-4662-BC95-4F9D361C28E7}" type="sibTrans" cxnId="{494C3D4F-4297-4366-BEE7-A9689C909D9C}">
      <dgm:prSet/>
      <dgm:spPr/>
      <dgm:t>
        <a:bodyPr/>
        <a:lstStyle/>
        <a:p>
          <a:pPr latinLnBrk="1"/>
          <a:endParaRPr lang="ko-KR" altLang="en-US"/>
        </a:p>
      </dgm:t>
    </dgm:pt>
    <dgm:pt modelId="{772762CC-B224-4700-A367-64BAE7D7BF4F}" type="parTrans" cxnId="{494C3D4F-4297-4366-BEE7-A9689C909D9C}">
      <dgm:prSet/>
      <dgm:spPr/>
      <dgm:t>
        <a:bodyPr/>
        <a:lstStyle/>
        <a:p>
          <a:pPr latinLnBrk="1"/>
          <a:endParaRPr lang="ko-KR" altLang="en-US"/>
        </a:p>
      </dgm:t>
    </dgm:pt>
    <dgm:pt modelId="{1DD03185-BDD7-4B32-AD19-46F192B4F6E6}" type="pres">
      <dgm:prSet presAssocID="{846AC5AC-A457-4506-9770-3BC223F47E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EA9CAC-B6D1-495D-B513-D043550CBBF3}" type="pres">
      <dgm:prSet presAssocID="{95ADDBA9-A299-4851-9DA6-F5F47B05E042}" presName="vertFlow" presStyleCnt="0"/>
      <dgm:spPr/>
    </dgm:pt>
    <dgm:pt modelId="{EBDC6FDC-631F-4674-BE35-8EC42DE94581}" type="pres">
      <dgm:prSet presAssocID="{95ADDBA9-A299-4851-9DA6-F5F47B05E042}" presName="header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C04EE81-B585-4E83-8647-47E11B2D0355}" type="pres">
      <dgm:prSet presAssocID="{1BECC672-A90B-45F9-8D19-B282A4BA9BB4}" presName="parTrans" presStyleLbl="sibTrans2D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8CFB73A1-7BA6-4D04-AB33-9C037C1D8177}" type="pres">
      <dgm:prSet presAssocID="{E88CBF63-1A17-43D9-AD64-235B2C956A1C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FFA15B-2997-43BD-A99B-6D359A04A905}" type="pres">
      <dgm:prSet presAssocID="{5718223F-2E12-421D-B4AF-CD553D16EF54}" presName="sibTrans" presStyleLbl="sibTrans2D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FBD84422-95EE-4ABE-98BA-547BD23394AF}" type="pres">
      <dgm:prSet presAssocID="{F9C37C36-72EB-439F-91C9-1D2170EE703D}" presName="child" presStyleLbl="alignAccFollowNode1" presStyleIdx="1" presStyleCnt="7" custLinFactY="963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A05DF7-89E9-467B-B687-12A7D81F4AEB}" type="pres">
      <dgm:prSet presAssocID="{95ADDBA9-A299-4851-9DA6-F5F47B05E042}" presName="hSp" presStyleCnt="0"/>
      <dgm:spPr/>
    </dgm:pt>
    <dgm:pt modelId="{775AAF45-F9DB-49F6-B55C-3E3AB58F79FF}" type="pres">
      <dgm:prSet presAssocID="{68320548-42C0-4A2B-BA58-9F40E473725B}" presName="vertFlow" presStyleCnt="0"/>
      <dgm:spPr/>
    </dgm:pt>
    <dgm:pt modelId="{93FC79CE-D42F-4E5F-BD64-D187882CDD33}" type="pres">
      <dgm:prSet presAssocID="{68320548-42C0-4A2B-BA58-9F40E473725B}" presName="header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0C96028-4C61-4A51-9179-F928B62C8B95}" type="pres">
      <dgm:prSet presAssocID="{902C333B-A2EB-45C7-B982-336C67FAFEF4}" presName="parTrans" presStyleLbl="sibTrans2D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17934F39-4427-485C-8A36-F369EC2F5445}" type="pres">
      <dgm:prSet presAssocID="{EA979CE7-ADF8-4D14-9BC6-231427980A78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290717-0EFC-4BEB-9A98-F0CD765E43B7}" type="pres">
      <dgm:prSet presAssocID="{ABFAF051-03EE-4E20-833F-84B2420427E9}" presName="sibTrans" presStyleLbl="sibTrans2D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574FAD5A-6065-485D-88AC-DD0F88D4E120}" type="pres">
      <dgm:prSet presAssocID="{4A7CAF75-C078-4EA2-9169-B794E0FF3612}" presName="child" presStyleLbl="alignAccFollowNode1" presStyleIdx="3" presStyleCnt="7" custLinFactY="957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77798C-96A0-43C2-AB88-60132B0D8DC6}" type="pres">
      <dgm:prSet presAssocID="{68320548-42C0-4A2B-BA58-9F40E473725B}" presName="hSp" presStyleCnt="0"/>
      <dgm:spPr/>
    </dgm:pt>
    <dgm:pt modelId="{6E9AD6D8-5BCB-4F70-A5AD-5A9814A74F0F}" type="pres">
      <dgm:prSet presAssocID="{FF7C1F72-2244-4DB2-8972-6EE172AFE821}" presName="vertFlow" presStyleCnt="0"/>
      <dgm:spPr/>
    </dgm:pt>
    <dgm:pt modelId="{6DFDC1AE-8B23-4D82-AD1C-FE1B4765F51F}" type="pres">
      <dgm:prSet presAssocID="{FF7C1F72-2244-4DB2-8972-6EE172AFE821}" presName="header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547EE40-87C7-449D-BB0C-18D6410E110B}" type="pres">
      <dgm:prSet presAssocID="{68687BA7-4F4B-4586-A5EA-9BBFBF384B7E}" presName="parTrans" presStyleLbl="sibTrans2D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973346E6-B9BF-46F8-A8AF-7620689C49ED}" type="pres">
      <dgm:prSet presAssocID="{70A9A17C-1C7F-4E70-8F27-CBAD1F94AEF9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135441-FC61-4436-B95C-DDAB1DE66A20}" type="pres">
      <dgm:prSet presAssocID="{7135F37E-879D-4B5D-8ABE-E36C8A1AFE9F}" presName="sibTrans" presStyleLbl="sibTrans2D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76CD68E0-39B4-452A-B301-EC9DBEECEEC7}" type="pres">
      <dgm:prSet presAssocID="{F4025AC6-6506-419F-BF4D-6D3C328AF934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C2009B-A439-4670-8EFD-858437DD46A3}" type="pres">
      <dgm:prSet presAssocID="{47793402-1155-4F2D-AA02-52ABBEEDF3EE}" presName="sibTrans" presStyleLbl="sibTrans2D1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B69A6E15-810E-48B8-98DD-71722A66F83A}" type="pres">
      <dgm:prSet presAssocID="{5E3E8836-A5EA-4F3D-BA74-110AC0296496}" presName="child" presStyleLbl="alignAccFollow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6BB3F75-8B7B-44EA-A400-26A9769FD96C}" type="presOf" srcId="{68320548-42C0-4A2B-BA58-9F40E473725B}" destId="{93FC79CE-D42F-4E5F-BD64-D187882CDD33}" srcOrd="0" destOrd="0" presId="urn:microsoft.com/office/officeart/2005/8/layout/lProcess1"/>
    <dgm:cxn modelId="{DAB3F738-7F02-41A3-9701-529742889DCA}" type="presOf" srcId="{ABFAF051-03EE-4E20-833F-84B2420427E9}" destId="{EB290717-0EFC-4BEB-9A98-F0CD765E43B7}" srcOrd="0" destOrd="0" presId="urn:microsoft.com/office/officeart/2005/8/layout/lProcess1"/>
    <dgm:cxn modelId="{25014167-F643-4A7F-A9BF-545B6C3F6945}" type="presOf" srcId="{5718223F-2E12-421D-B4AF-CD553D16EF54}" destId="{2DFFA15B-2997-43BD-A99B-6D359A04A905}" srcOrd="0" destOrd="0" presId="urn:microsoft.com/office/officeart/2005/8/layout/lProcess1"/>
    <dgm:cxn modelId="{4AA65628-DF43-4D70-88F6-BCE82A296A4C}" type="presOf" srcId="{F9C37C36-72EB-439F-91C9-1D2170EE703D}" destId="{FBD84422-95EE-4ABE-98BA-547BD23394AF}" srcOrd="0" destOrd="0" presId="urn:microsoft.com/office/officeart/2005/8/layout/lProcess1"/>
    <dgm:cxn modelId="{042E4A51-9249-4864-9A55-E37B4407D5D5}" type="presOf" srcId="{902C333B-A2EB-45C7-B982-336C67FAFEF4}" destId="{A0C96028-4C61-4A51-9179-F928B62C8B95}" srcOrd="0" destOrd="0" presId="urn:microsoft.com/office/officeart/2005/8/layout/lProcess1"/>
    <dgm:cxn modelId="{B7FD1D1E-9392-468E-B2BB-73BBFA42CFAA}" srcId="{95ADDBA9-A299-4851-9DA6-F5F47B05E042}" destId="{F9C37C36-72EB-439F-91C9-1D2170EE703D}" srcOrd="1" destOrd="0" parTransId="{D0F7DB6B-8B47-483E-AD4B-BC6D67012B44}" sibTransId="{2BC400EE-5985-4D41-91A3-93C47529D349}"/>
    <dgm:cxn modelId="{6455B3BC-83F6-45CA-B479-D715A37785E5}" srcId="{68320548-42C0-4A2B-BA58-9F40E473725B}" destId="{4A7CAF75-C078-4EA2-9169-B794E0FF3612}" srcOrd="1" destOrd="0" parTransId="{E9E27B44-0238-46C1-80A3-C25304FEB8F3}" sibTransId="{D238AF1D-AA9A-4928-B928-F2ADCB6FB9B5}"/>
    <dgm:cxn modelId="{0920531B-FF5B-4784-A076-4ECEF93C198E}" srcId="{FF7C1F72-2244-4DB2-8972-6EE172AFE821}" destId="{F4025AC6-6506-419F-BF4D-6D3C328AF934}" srcOrd="1" destOrd="0" parTransId="{B64B3E1C-5C48-4A61-A13E-0DF1A0CFDEAE}" sibTransId="{47793402-1155-4F2D-AA02-52ABBEEDF3EE}"/>
    <dgm:cxn modelId="{76842001-84C3-495A-85AD-845FD84C120A}" type="presOf" srcId="{EA979CE7-ADF8-4D14-9BC6-231427980A78}" destId="{17934F39-4427-485C-8A36-F369EC2F5445}" srcOrd="0" destOrd="0" presId="urn:microsoft.com/office/officeart/2005/8/layout/lProcess1"/>
    <dgm:cxn modelId="{3F899615-2EEB-401B-9839-6D9E4442593A}" srcId="{95ADDBA9-A299-4851-9DA6-F5F47B05E042}" destId="{E88CBF63-1A17-43D9-AD64-235B2C956A1C}" srcOrd="0" destOrd="0" parTransId="{1BECC672-A90B-45F9-8D19-B282A4BA9BB4}" sibTransId="{5718223F-2E12-421D-B4AF-CD553D16EF54}"/>
    <dgm:cxn modelId="{FF90EE86-C073-453B-86E2-14C7817BE1E9}" type="presOf" srcId="{70A9A17C-1C7F-4E70-8F27-CBAD1F94AEF9}" destId="{973346E6-B9BF-46F8-A8AF-7620689C49ED}" srcOrd="0" destOrd="0" presId="urn:microsoft.com/office/officeart/2005/8/layout/lProcess1"/>
    <dgm:cxn modelId="{4034F8C3-3DC1-4AAC-9C13-2734D6AE53E6}" srcId="{846AC5AC-A457-4506-9770-3BC223F47E7E}" destId="{68320548-42C0-4A2B-BA58-9F40E473725B}" srcOrd="1" destOrd="0" parTransId="{3ED7F33C-AA43-4790-AAAB-BBEE0CFC1132}" sibTransId="{E4058F84-CA6B-4DA1-8659-C259A72E6EBA}"/>
    <dgm:cxn modelId="{9107BE33-C0D2-4B2D-8C2F-6002D60CD262}" type="presOf" srcId="{47793402-1155-4F2D-AA02-52ABBEEDF3EE}" destId="{CFC2009B-A439-4670-8EFD-858437DD46A3}" srcOrd="0" destOrd="0" presId="urn:microsoft.com/office/officeart/2005/8/layout/lProcess1"/>
    <dgm:cxn modelId="{8E1BE07C-1CA3-43C6-BBA9-D6C32C2641A8}" srcId="{68320548-42C0-4A2B-BA58-9F40E473725B}" destId="{EA979CE7-ADF8-4D14-9BC6-231427980A78}" srcOrd="0" destOrd="0" parTransId="{902C333B-A2EB-45C7-B982-336C67FAFEF4}" sibTransId="{ABFAF051-03EE-4E20-833F-84B2420427E9}"/>
    <dgm:cxn modelId="{84139885-5F19-43BC-B5D1-93E69BB84DAF}" type="presOf" srcId="{E88CBF63-1A17-43D9-AD64-235B2C956A1C}" destId="{8CFB73A1-7BA6-4D04-AB33-9C037C1D8177}" srcOrd="0" destOrd="0" presId="urn:microsoft.com/office/officeart/2005/8/layout/lProcess1"/>
    <dgm:cxn modelId="{BCE3FC80-DD30-4175-983F-963AEB758C89}" type="presOf" srcId="{846AC5AC-A457-4506-9770-3BC223F47E7E}" destId="{1DD03185-BDD7-4B32-AD19-46F192B4F6E6}" srcOrd="0" destOrd="0" presId="urn:microsoft.com/office/officeart/2005/8/layout/lProcess1"/>
    <dgm:cxn modelId="{7853EED0-B2E6-4615-8D76-2F9658B6B82C}" type="presOf" srcId="{F4025AC6-6506-419F-BF4D-6D3C328AF934}" destId="{76CD68E0-39B4-452A-B301-EC9DBEECEEC7}" srcOrd="0" destOrd="0" presId="urn:microsoft.com/office/officeart/2005/8/layout/lProcess1"/>
    <dgm:cxn modelId="{4E2B8BCD-C049-43FA-8A2B-EF6AD21FD765}" type="presOf" srcId="{95ADDBA9-A299-4851-9DA6-F5F47B05E042}" destId="{EBDC6FDC-631F-4674-BE35-8EC42DE94581}" srcOrd="0" destOrd="0" presId="urn:microsoft.com/office/officeart/2005/8/layout/lProcess1"/>
    <dgm:cxn modelId="{5F935518-F1E2-4353-A62A-903B0ED6C1DD}" srcId="{846AC5AC-A457-4506-9770-3BC223F47E7E}" destId="{FF7C1F72-2244-4DB2-8972-6EE172AFE821}" srcOrd="2" destOrd="0" parTransId="{928561F8-DBF4-4D6E-B85E-7151FC6A6854}" sibTransId="{BD9EF99D-D4E4-40AE-8AFD-3E13E2188832}"/>
    <dgm:cxn modelId="{971DB185-D07B-4913-B73A-CE1489E16750}" srcId="{846AC5AC-A457-4506-9770-3BC223F47E7E}" destId="{95ADDBA9-A299-4851-9DA6-F5F47B05E042}" srcOrd="0" destOrd="0" parTransId="{62B0B8FF-F1E4-4896-AC9B-34B5931E745B}" sibTransId="{5F308BD1-A259-49D9-9EAE-2F3CE5F3D949}"/>
    <dgm:cxn modelId="{1614CF6B-4C59-4C1D-98E9-1C904BF10526}" type="presOf" srcId="{1BECC672-A90B-45F9-8D19-B282A4BA9BB4}" destId="{5C04EE81-B585-4E83-8647-47E11B2D0355}" srcOrd="0" destOrd="0" presId="urn:microsoft.com/office/officeart/2005/8/layout/lProcess1"/>
    <dgm:cxn modelId="{9044D0E6-C7D0-4D17-A27E-A3F88FEDD3B2}" type="presOf" srcId="{5E3E8836-A5EA-4F3D-BA74-110AC0296496}" destId="{B69A6E15-810E-48B8-98DD-71722A66F83A}" srcOrd="0" destOrd="0" presId="urn:microsoft.com/office/officeart/2005/8/layout/lProcess1"/>
    <dgm:cxn modelId="{1D3060CD-26A0-4BE8-820F-EC3CB2BC2F38}" type="presOf" srcId="{68687BA7-4F4B-4586-A5EA-9BBFBF384B7E}" destId="{4547EE40-87C7-449D-BB0C-18D6410E110B}" srcOrd="0" destOrd="0" presId="urn:microsoft.com/office/officeart/2005/8/layout/lProcess1"/>
    <dgm:cxn modelId="{2EB212CA-C859-4391-A887-9984BCAEE540}" type="presOf" srcId="{FF7C1F72-2244-4DB2-8972-6EE172AFE821}" destId="{6DFDC1AE-8B23-4D82-AD1C-FE1B4765F51F}" srcOrd="0" destOrd="0" presId="urn:microsoft.com/office/officeart/2005/8/layout/lProcess1"/>
    <dgm:cxn modelId="{B642D1C8-E7C3-4EAC-8DC8-055AC7FFD5AB}" srcId="{FF7C1F72-2244-4DB2-8972-6EE172AFE821}" destId="{70A9A17C-1C7F-4E70-8F27-CBAD1F94AEF9}" srcOrd="0" destOrd="0" parTransId="{68687BA7-4F4B-4586-A5EA-9BBFBF384B7E}" sibTransId="{7135F37E-879D-4B5D-8ABE-E36C8A1AFE9F}"/>
    <dgm:cxn modelId="{B6F14C8E-3955-496C-8A96-3AB5573CC20D}" type="presOf" srcId="{4A7CAF75-C078-4EA2-9169-B794E0FF3612}" destId="{574FAD5A-6065-485D-88AC-DD0F88D4E120}" srcOrd="0" destOrd="0" presId="urn:microsoft.com/office/officeart/2005/8/layout/lProcess1"/>
    <dgm:cxn modelId="{494C3D4F-4297-4366-BEE7-A9689C909D9C}" srcId="{FF7C1F72-2244-4DB2-8972-6EE172AFE821}" destId="{5E3E8836-A5EA-4F3D-BA74-110AC0296496}" srcOrd="2" destOrd="0" parTransId="{772762CC-B224-4700-A367-64BAE7D7BF4F}" sibTransId="{AF07768D-EC98-4662-BC95-4F9D361C28E7}"/>
    <dgm:cxn modelId="{40643C95-D0CB-4AE9-9FAA-A3A9EBCDB3B7}" type="presOf" srcId="{7135F37E-879D-4B5D-8ABE-E36C8A1AFE9F}" destId="{8E135441-FC61-4436-B95C-DDAB1DE66A20}" srcOrd="0" destOrd="0" presId="urn:microsoft.com/office/officeart/2005/8/layout/lProcess1"/>
    <dgm:cxn modelId="{9F3C77ED-6D26-4536-81AB-BC874676116C}" type="presParOf" srcId="{1DD03185-BDD7-4B32-AD19-46F192B4F6E6}" destId="{26EA9CAC-B6D1-495D-B513-D043550CBBF3}" srcOrd="0" destOrd="0" presId="urn:microsoft.com/office/officeart/2005/8/layout/lProcess1"/>
    <dgm:cxn modelId="{577F4700-6552-4D6C-A978-988FC32F59E4}" type="presParOf" srcId="{26EA9CAC-B6D1-495D-B513-D043550CBBF3}" destId="{EBDC6FDC-631F-4674-BE35-8EC42DE94581}" srcOrd="0" destOrd="0" presId="urn:microsoft.com/office/officeart/2005/8/layout/lProcess1"/>
    <dgm:cxn modelId="{3527C6F9-084D-49ED-B0F1-9D397C1EC9C7}" type="presParOf" srcId="{26EA9CAC-B6D1-495D-B513-D043550CBBF3}" destId="{5C04EE81-B585-4E83-8647-47E11B2D0355}" srcOrd="1" destOrd="0" presId="urn:microsoft.com/office/officeart/2005/8/layout/lProcess1"/>
    <dgm:cxn modelId="{84EA19C0-074B-48CA-A7E9-39F685DEB7D0}" type="presParOf" srcId="{26EA9CAC-B6D1-495D-B513-D043550CBBF3}" destId="{8CFB73A1-7BA6-4D04-AB33-9C037C1D8177}" srcOrd="2" destOrd="0" presId="urn:microsoft.com/office/officeart/2005/8/layout/lProcess1"/>
    <dgm:cxn modelId="{D1BC6A6F-3E7D-40EA-A942-E776266A9099}" type="presParOf" srcId="{26EA9CAC-B6D1-495D-B513-D043550CBBF3}" destId="{2DFFA15B-2997-43BD-A99B-6D359A04A905}" srcOrd="3" destOrd="0" presId="urn:microsoft.com/office/officeart/2005/8/layout/lProcess1"/>
    <dgm:cxn modelId="{A7112E25-FC73-40B4-A797-C4FAEB816E4D}" type="presParOf" srcId="{26EA9CAC-B6D1-495D-B513-D043550CBBF3}" destId="{FBD84422-95EE-4ABE-98BA-547BD23394AF}" srcOrd="4" destOrd="0" presId="urn:microsoft.com/office/officeart/2005/8/layout/lProcess1"/>
    <dgm:cxn modelId="{9CA67F46-7DF7-4683-9F15-0A0D86E64A16}" type="presParOf" srcId="{1DD03185-BDD7-4B32-AD19-46F192B4F6E6}" destId="{B8A05DF7-89E9-467B-B687-12A7D81F4AEB}" srcOrd="1" destOrd="0" presId="urn:microsoft.com/office/officeart/2005/8/layout/lProcess1"/>
    <dgm:cxn modelId="{F199BD21-1B8D-44D7-B2BA-F47FBD18DFCA}" type="presParOf" srcId="{1DD03185-BDD7-4B32-AD19-46F192B4F6E6}" destId="{775AAF45-F9DB-49F6-B55C-3E3AB58F79FF}" srcOrd="2" destOrd="0" presId="urn:microsoft.com/office/officeart/2005/8/layout/lProcess1"/>
    <dgm:cxn modelId="{EEB638E2-7199-4DDF-AFEC-3AE737B81D26}" type="presParOf" srcId="{775AAF45-F9DB-49F6-B55C-3E3AB58F79FF}" destId="{93FC79CE-D42F-4E5F-BD64-D187882CDD33}" srcOrd="0" destOrd="0" presId="urn:microsoft.com/office/officeart/2005/8/layout/lProcess1"/>
    <dgm:cxn modelId="{B6194910-1D6C-41EB-B066-B6271741C460}" type="presParOf" srcId="{775AAF45-F9DB-49F6-B55C-3E3AB58F79FF}" destId="{A0C96028-4C61-4A51-9179-F928B62C8B95}" srcOrd="1" destOrd="0" presId="urn:microsoft.com/office/officeart/2005/8/layout/lProcess1"/>
    <dgm:cxn modelId="{D366DC5E-0567-4900-BF70-D5908628C299}" type="presParOf" srcId="{775AAF45-F9DB-49F6-B55C-3E3AB58F79FF}" destId="{17934F39-4427-485C-8A36-F369EC2F5445}" srcOrd="2" destOrd="0" presId="urn:microsoft.com/office/officeart/2005/8/layout/lProcess1"/>
    <dgm:cxn modelId="{72510429-6D6D-42C3-8234-F1CA1C87EB8E}" type="presParOf" srcId="{775AAF45-F9DB-49F6-B55C-3E3AB58F79FF}" destId="{EB290717-0EFC-4BEB-9A98-F0CD765E43B7}" srcOrd="3" destOrd="0" presId="urn:microsoft.com/office/officeart/2005/8/layout/lProcess1"/>
    <dgm:cxn modelId="{BB90BDD8-9CD9-4443-89DA-C3A568786EA4}" type="presParOf" srcId="{775AAF45-F9DB-49F6-B55C-3E3AB58F79FF}" destId="{574FAD5A-6065-485D-88AC-DD0F88D4E120}" srcOrd="4" destOrd="0" presId="urn:microsoft.com/office/officeart/2005/8/layout/lProcess1"/>
    <dgm:cxn modelId="{F1972CDF-F122-482F-AFDE-25BE383B7780}" type="presParOf" srcId="{1DD03185-BDD7-4B32-AD19-46F192B4F6E6}" destId="{4277798C-96A0-43C2-AB88-60132B0D8DC6}" srcOrd="3" destOrd="0" presId="urn:microsoft.com/office/officeart/2005/8/layout/lProcess1"/>
    <dgm:cxn modelId="{1E0AE15D-772D-47EC-9D6B-5C0EA6AAEC1F}" type="presParOf" srcId="{1DD03185-BDD7-4B32-AD19-46F192B4F6E6}" destId="{6E9AD6D8-5BCB-4F70-A5AD-5A9814A74F0F}" srcOrd="4" destOrd="0" presId="urn:microsoft.com/office/officeart/2005/8/layout/lProcess1"/>
    <dgm:cxn modelId="{14DA4853-5CE8-4612-B39F-317EA60B7308}" type="presParOf" srcId="{6E9AD6D8-5BCB-4F70-A5AD-5A9814A74F0F}" destId="{6DFDC1AE-8B23-4D82-AD1C-FE1B4765F51F}" srcOrd="0" destOrd="0" presId="urn:microsoft.com/office/officeart/2005/8/layout/lProcess1"/>
    <dgm:cxn modelId="{ABEBCB7C-0B7F-4939-A8E8-1EAA3275A8CA}" type="presParOf" srcId="{6E9AD6D8-5BCB-4F70-A5AD-5A9814A74F0F}" destId="{4547EE40-87C7-449D-BB0C-18D6410E110B}" srcOrd="1" destOrd="0" presId="urn:microsoft.com/office/officeart/2005/8/layout/lProcess1"/>
    <dgm:cxn modelId="{1BDA2240-0503-4A5E-8F99-AAD747E930C6}" type="presParOf" srcId="{6E9AD6D8-5BCB-4F70-A5AD-5A9814A74F0F}" destId="{973346E6-B9BF-46F8-A8AF-7620689C49ED}" srcOrd="2" destOrd="0" presId="urn:microsoft.com/office/officeart/2005/8/layout/lProcess1"/>
    <dgm:cxn modelId="{312520DE-0A5B-4979-982F-C93920A76AAF}" type="presParOf" srcId="{6E9AD6D8-5BCB-4F70-A5AD-5A9814A74F0F}" destId="{8E135441-FC61-4436-B95C-DDAB1DE66A20}" srcOrd="3" destOrd="0" presId="urn:microsoft.com/office/officeart/2005/8/layout/lProcess1"/>
    <dgm:cxn modelId="{EB5ACFD1-189D-4C8C-86E0-FC210704CC25}" type="presParOf" srcId="{6E9AD6D8-5BCB-4F70-A5AD-5A9814A74F0F}" destId="{76CD68E0-39B4-452A-B301-EC9DBEECEEC7}" srcOrd="4" destOrd="0" presId="urn:microsoft.com/office/officeart/2005/8/layout/lProcess1"/>
    <dgm:cxn modelId="{47EBE1D7-B98A-46E7-BE46-2E33CD41AD6E}" type="presParOf" srcId="{6E9AD6D8-5BCB-4F70-A5AD-5A9814A74F0F}" destId="{CFC2009B-A439-4670-8EFD-858437DD46A3}" srcOrd="5" destOrd="0" presId="urn:microsoft.com/office/officeart/2005/8/layout/lProcess1"/>
    <dgm:cxn modelId="{F75134C6-AF41-41F2-AB5A-0DD696AFFE3C}" type="presParOf" srcId="{6E9AD6D8-5BCB-4F70-A5AD-5A9814A74F0F}" destId="{B69A6E15-810E-48B8-98DD-71722A66F83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C6FDC-631F-4674-BE35-8EC42DE94581}">
      <dsp:nvSpPr>
        <dsp:cNvPr id="0" name=""/>
        <dsp:cNvSpPr/>
      </dsp:nvSpPr>
      <dsp:spPr>
        <a:xfrm>
          <a:off x="2449" y="441441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Ⅰ</a:t>
          </a:r>
          <a:r>
            <a:rPr lang="en-US" altLang="ko-KR" sz="2000" b="1" kern="1200" dirty="0"/>
            <a:t>. </a:t>
          </a:r>
          <a:r>
            <a:rPr lang="ko-KR" altLang="en-US" sz="2000" b="1" kern="1200" dirty="0"/>
            <a:t>학부</a:t>
          </a:r>
          <a:r>
            <a:rPr lang="en-US" altLang="ko-KR" sz="2000" b="1" kern="1200" dirty="0"/>
            <a:t>/</a:t>
          </a:r>
          <a:r>
            <a:rPr lang="ko-KR" altLang="en-US" sz="2000" b="1" kern="1200" dirty="0"/>
            <a:t>대학원생</a:t>
          </a:r>
        </a:p>
      </dsp:txBody>
      <dsp:txXfrm>
        <a:off x="20137" y="459129"/>
        <a:ext cx="2380299" cy="568542"/>
      </dsp:txXfrm>
    </dsp:sp>
    <dsp:sp modelId="{5C04EE81-B585-4E83-8647-47E11B2D0355}">
      <dsp:nvSpPr>
        <dsp:cNvPr id="0" name=""/>
        <dsp:cNvSpPr/>
      </dsp:nvSpPr>
      <dsp:spPr>
        <a:xfrm rot="5400000">
          <a:off x="1157444" y="1098203"/>
          <a:ext cx="105685" cy="1056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B73A1-7BA6-4D04-AB33-9C037C1D8177}">
      <dsp:nvSpPr>
        <dsp:cNvPr id="0" name=""/>
        <dsp:cNvSpPr/>
      </dsp:nvSpPr>
      <dsp:spPr>
        <a:xfrm>
          <a:off x="2449" y="1256732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서울대 포털</a:t>
          </a:r>
          <a:r>
            <a:rPr lang="ko-KR" altLang="en-US" sz="1200" b="1" kern="1200" dirty="0"/>
            <a:t> </a:t>
          </a:r>
          <a:r>
            <a:rPr lang="ko-KR" altLang="en-US" sz="1200" b="1" kern="1200" dirty="0" err="1"/>
            <a:t>마이스누</a:t>
          </a:r>
          <a:r>
            <a:rPr lang="ko-KR" altLang="en-US" sz="1200" b="1" kern="1200" dirty="0"/>
            <a:t> </a:t>
          </a:r>
          <a:r>
            <a:rPr lang="en-US" altLang="ko-KR" sz="1200" b="1" kern="1200" dirty="0"/>
            <a:t>ID </a:t>
          </a:r>
          <a:r>
            <a:rPr lang="ko-KR" altLang="en-US" sz="1200" b="1" kern="1200" dirty="0"/>
            <a:t>발급</a:t>
          </a:r>
          <a:r>
            <a:rPr lang="en-US" altLang="ko-KR" sz="1200" b="1" kern="1200" dirty="0"/>
            <a:t> </a:t>
          </a:r>
        </a:p>
      </dsp:txBody>
      <dsp:txXfrm>
        <a:off x="20137" y="1274420"/>
        <a:ext cx="2380299" cy="568542"/>
      </dsp:txXfrm>
    </dsp:sp>
    <dsp:sp modelId="{2DFFA15B-2997-43BD-A99B-6D359A04A905}">
      <dsp:nvSpPr>
        <dsp:cNvPr id="0" name=""/>
        <dsp:cNvSpPr/>
      </dsp:nvSpPr>
      <dsp:spPr>
        <a:xfrm rot="5400000">
          <a:off x="760787" y="2310151"/>
          <a:ext cx="898999" cy="1056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84422-95EE-4ABE-98BA-547BD23394AF}">
      <dsp:nvSpPr>
        <dsp:cNvPr id="0" name=""/>
        <dsp:cNvSpPr/>
      </dsp:nvSpPr>
      <dsp:spPr>
        <a:xfrm>
          <a:off x="2449" y="2865336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연구안전통합정보시스템 </a:t>
          </a:r>
          <a:r>
            <a:rPr lang="ko-KR" altLang="en-US" sz="12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접속</a:t>
          </a:r>
          <a:endParaRPr lang="en-US" altLang="ko-KR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맑은 고딕"/>
            <a:ea typeface="맑은 고딕" panose="020B0503020000020004" pitchFamily="50" charset="-127"/>
            <a:cs typeface="+mn-cs"/>
          </a:endParaRPr>
        </a:p>
      </dsp:txBody>
      <dsp:txXfrm>
        <a:off x="20137" y="2883024"/>
        <a:ext cx="2380299" cy="568542"/>
      </dsp:txXfrm>
    </dsp:sp>
    <dsp:sp modelId="{93FC79CE-D42F-4E5F-BD64-D187882CDD33}">
      <dsp:nvSpPr>
        <dsp:cNvPr id="0" name=""/>
        <dsp:cNvSpPr/>
      </dsp:nvSpPr>
      <dsp:spPr>
        <a:xfrm>
          <a:off x="2756320" y="441441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Ⅱ</a:t>
          </a:r>
          <a:r>
            <a:rPr lang="en-US" altLang="ko-KR" sz="2000" b="1" kern="1200"/>
            <a:t>. </a:t>
          </a:r>
          <a:r>
            <a:rPr lang="en-US" altLang="ko-KR" sz="2000" b="1" kern="1200" smtClean="0"/>
            <a:t> (</a:t>
          </a:r>
          <a:r>
            <a:rPr lang="ko-KR" altLang="en-US" sz="2000" b="1" kern="1200" smtClean="0"/>
            <a:t>가입</a:t>
          </a:r>
          <a:r>
            <a:rPr lang="en-US" altLang="ko-KR" sz="2000" b="1" kern="1200" smtClean="0"/>
            <a:t>) </a:t>
          </a:r>
          <a:r>
            <a:rPr lang="ko-KR" altLang="en-US" sz="2000" b="1" kern="1200" dirty="0" smtClean="0"/>
            <a:t>연구원</a:t>
          </a:r>
          <a:endParaRPr lang="ko-KR" altLang="en-US" sz="2000" b="1" kern="1200" dirty="0"/>
        </a:p>
      </dsp:txBody>
      <dsp:txXfrm>
        <a:off x="2774008" y="459129"/>
        <a:ext cx="2380299" cy="568542"/>
      </dsp:txXfrm>
    </dsp:sp>
    <dsp:sp modelId="{A0C96028-4C61-4A51-9179-F928B62C8B95}">
      <dsp:nvSpPr>
        <dsp:cNvPr id="0" name=""/>
        <dsp:cNvSpPr/>
      </dsp:nvSpPr>
      <dsp:spPr>
        <a:xfrm rot="5400000">
          <a:off x="3911315" y="1098203"/>
          <a:ext cx="105685" cy="1056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34F39-4427-485C-8A36-F369EC2F5445}">
      <dsp:nvSpPr>
        <dsp:cNvPr id="0" name=""/>
        <dsp:cNvSpPr/>
      </dsp:nvSpPr>
      <dsp:spPr>
        <a:xfrm>
          <a:off x="2756320" y="1256732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가입여부 확인</a:t>
          </a:r>
          <a:endParaRPr lang="en-US" altLang="ko-KR" sz="1200" b="1" kern="1200" dirty="0" smtClean="0"/>
        </a:p>
      </dsp:txBody>
      <dsp:txXfrm>
        <a:off x="2774008" y="1274420"/>
        <a:ext cx="2380299" cy="568542"/>
      </dsp:txXfrm>
    </dsp:sp>
    <dsp:sp modelId="{EB290717-0EFC-4BEB-9A98-F0CD765E43B7}">
      <dsp:nvSpPr>
        <dsp:cNvPr id="0" name=""/>
        <dsp:cNvSpPr/>
      </dsp:nvSpPr>
      <dsp:spPr>
        <a:xfrm rot="5400000">
          <a:off x="3516515" y="2308294"/>
          <a:ext cx="895285" cy="1056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FAD5A-6065-485D-88AC-DD0F88D4E120}">
      <dsp:nvSpPr>
        <dsp:cNvPr id="0" name=""/>
        <dsp:cNvSpPr/>
      </dsp:nvSpPr>
      <dsp:spPr>
        <a:xfrm>
          <a:off x="2756320" y="2861622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연구안전통합정보시스템 </a:t>
          </a:r>
          <a:r>
            <a:rPr lang="ko-KR" altLang="en-US" sz="12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접속</a:t>
          </a:r>
          <a:endParaRPr lang="en-US" altLang="ko-KR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맑은 고딕"/>
            <a:ea typeface="맑은 고딕" panose="020B0503020000020004" pitchFamily="50" charset="-127"/>
            <a:cs typeface="+mn-cs"/>
          </a:endParaRPr>
        </a:p>
      </dsp:txBody>
      <dsp:txXfrm>
        <a:off x="2774008" y="2879310"/>
        <a:ext cx="2380299" cy="568542"/>
      </dsp:txXfrm>
    </dsp:sp>
    <dsp:sp modelId="{6DFDC1AE-8B23-4D82-AD1C-FE1B4765F51F}">
      <dsp:nvSpPr>
        <dsp:cNvPr id="0" name=""/>
        <dsp:cNvSpPr/>
      </dsp:nvSpPr>
      <dsp:spPr>
        <a:xfrm>
          <a:off x="5510190" y="441441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Ⅲ.</a:t>
          </a:r>
          <a:r>
            <a:rPr lang="en-US" altLang="ko-KR" sz="2000" b="1" kern="1200" dirty="0"/>
            <a:t> (</a:t>
          </a:r>
          <a:r>
            <a:rPr lang="ko-KR" altLang="en-US" sz="2000" b="1" kern="1200" dirty="0" err="1"/>
            <a:t>미가입</a:t>
          </a:r>
          <a:r>
            <a:rPr lang="en-US" altLang="ko-KR" sz="2000" b="1" kern="1200" dirty="0"/>
            <a:t>) </a:t>
          </a:r>
          <a:r>
            <a:rPr lang="ko-KR" altLang="en-US" sz="2000" b="1" kern="1200" dirty="0"/>
            <a:t>연구원</a:t>
          </a:r>
        </a:p>
      </dsp:txBody>
      <dsp:txXfrm>
        <a:off x="5527878" y="459129"/>
        <a:ext cx="2380299" cy="568542"/>
      </dsp:txXfrm>
    </dsp:sp>
    <dsp:sp modelId="{4547EE40-87C7-449D-BB0C-18D6410E110B}">
      <dsp:nvSpPr>
        <dsp:cNvPr id="0" name=""/>
        <dsp:cNvSpPr/>
      </dsp:nvSpPr>
      <dsp:spPr>
        <a:xfrm rot="5400000">
          <a:off x="6665185" y="1098203"/>
          <a:ext cx="105685" cy="1056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346E6-B9BF-46F8-A8AF-7620689C49ED}">
      <dsp:nvSpPr>
        <dsp:cNvPr id="0" name=""/>
        <dsp:cNvSpPr/>
      </dsp:nvSpPr>
      <dsp:spPr>
        <a:xfrm>
          <a:off x="5510190" y="1256732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가입여부 확인</a:t>
          </a:r>
          <a:endParaRPr lang="en-US" altLang="ko-KR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맑은 고딕"/>
            <a:ea typeface="맑은 고딕" panose="020B0503020000020004" pitchFamily="50" charset="-127"/>
            <a:cs typeface="+mn-cs"/>
          </a:endParaRPr>
        </a:p>
        <a:p>
          <a:pPr marL="0"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1" kern="1200" dirty="0"/>
            <a:t>( 10Page ) </a:t>
          </a:r>
          <a:r>
            <a:rPr lang="ko-KR" altLang="en-US" sz="1100" b="1" kern="1200" dirty="0"/>
            <a:t>이동</a:t>
          </a:r>
        </a:p>
      </dsp:txBody>
      <dsp:txXfrm>
        <a:off x="5527878" y="1274420"/>
        <a:ext cx="2380299" cy="568542"/>
      </dsp:txXfrm>
    </dsp:sp>
    <dsp:sp modelId="{8E135441-FC61-4436-B95C-DDAB1DE66A20}">
      <dsp:nvSpPr>
        <dsp:cNvPr id="0" name=""/>
        <dsp:cNvSpPr/>
      </dsp:nvSpPr>
      <dsp:spPr>
        <a:xfrm rot="5400000">
          <a:off x="6665185" y="1913494"/>
          <a:ext cx="105685" cy="1056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D68E0-39B4-452A-B301-EC9DBEECEEC7}">
      <dsp:nvSpPr>
        <dsp:cNvPr id="0" name=""/>
        <dsp:cNvSpPr/>
      </dsp:nvSpPr>
      <dsp:spPr>
        <a:xfrm>
          <a:off x="5510190" y="2072022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/>
            <a:t>연구원 별도 가입</a:t>
          </a:r>
          <a:endParaRPr lang="en-US" altLang="ko-KR" sz="1200" b="1" kern="1200" dirty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b="1" kern="1200" dirty="0"/>
            <a:t>( 11 ~ 12Page ) </a:t>
          </a:r>
          <a:r>
            <a:rPr lang="ko-KR" altLang="en-US" sz="1100" b="1" kern="1200" dirty="0"/>
            <a:t>이동</a:t>
          </a:r>
        </a:p>
      </dsp:txBody>
      <dsp:txXfrm>
        <a:off x="5527878" y="2089710"/>
        <a:ext cx="2380299" cy="568542"/>
      </dsp:txXfrm>
    </dsp:sp>
    <dsp:sp modelId="{CFC2009B-A439-4670-8EFD-858437DD46A3}">
      <dsp:nvSpPr>
        <dsp:cNvPr id="0" name=""/>
        <dsp:cNvSpPr/>
      </dsp:nvSpPr>
      <dsp:spPr>
        <a:xfrm rot="5400000">
          <a:off x="6665185" y="2728784"/>
          <a:ext cx="105685" cy="1056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A6E15-810E-48B8-98DD-71722A66F83A}">
      <dsp:nvSpPr>
        <dsp:cNvPr id="0" name=""/>
        <dsp:cNvSpPr/>
      </dsp:nvSpPr>
      <dsp:spPr>
        <a:xfrm>
          <a:off x="5510190" y="2887313"/>
          <a:ext cx="2415675" cy="6039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연구안전통합정보시스템</a:t>
          </a:r>
          <a:r>
            <a:rPr lang="ko-KR" alt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 접속</a:t>
          </a:r>
          <a:r>
            <a:rPr lang="en-US" altLang="ko-KR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맑은 고딕"/>
              <a:ea typeface="맑은 고딕" panose="020B0503020000020004" pitchFamily="50" charset="-127"/>
              <a:cs typeface="+mn-cs"/>
            </a:rPr>
            <a:t> </a:t>
          </a:r>
          <a:r>
            <a:rPr lang="en-US" altLang="ko-KR" sz="1100" b="1" kern="1200" dirty="0"/>
            <a:t>( 13Page ) </a:t>
          </a:r>
          <a:r>
            <a:rPr lang="ko-KR" altLang="en-US" sz="1100" b="1" kern="1200" dirty="0"/>
            <a:t>이동</a:t>
          </a:r>
        </a:p>
      </dsp:txBody>
      <dsp:txXfrm>
        <a:off x="5527878" y="2905001"/>
        <a:ext cx="2380299" cy="568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B2C4C-B19C-4E12-A631-448325D2BF9E}" type="datetimeFigureOut">
              <a:rPr lang="ko-KR" altLang="en-US" smtClean="0"/>
              <a:t>2021-08-03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6040E-3EBC-4CB3-BA38-A6198F930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9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9F16A-538F-4F37-B7A0-04E3B9227016}" type="datetimeFigureOut">
              <a:rPr lang="ko-KR" altLang="en-US" smtClean="0"/>
              <a:t>2021-08-03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BB65-9F1D-4FDD-9737-7CFAEC1CC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3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5650"/>
            <a:ext cx="4949825" cy="37131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699" y="4722288"/>
            <a:ext cx="5030477" cy="4477607"/>
          </a:xfrm>
          <a:noFill/>
          <a:ln w="9525"/>
        </p:spPr>
        <p:txBody>
          <a:bodyPr lIns="95085" tIns="47544" rIns="95085" bIns="47544"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1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fld id="{13DF0817-840A-4486-B261-AF3482734387}" type="slidenum">
              <a:rPr lang="ko-KR" altLang="en-US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75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F0817-840A-4486-B261-AF348273438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17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F0817-840A-4486-B261-AF348273438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42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  <a:ln/>
        </p:spPr>
        <p:txBody>
          <a:bodyPr/>
          <a:lstStyle/>
          <a:p>
            <a:fld id="{6CEC3E49-596F-4F2C-A186-9AB1291F7978}" type="slidenum">
              <a:rPr lang="en-US" altLang="ko-KR">
                <a:solidFill>
                  <a:prstClr val="black"/>
                </a:solidFill>
              </a:rPr>
              <a:pPr/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46295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fld id="{13DF0817-840A-4486-B261-AF3482734387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6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fld id="{13DF0817-840A-4486-B261-AF3482734387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04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DF0817-840A-4486-B261-AF3482734387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35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  <a:ln/>
        </p:spPr>
        <p:txBody>
          <a:bodyPr/>
          <a:lstStyle/>
          <a:p>
            <a:fld id="{6CEC3E49-596F-4F2C-A186-9AB1291F7978}" type="slidenum">
              <a:rPr lang="en-US" altLang="ko-KR">
                <a:solidFill>
                  <a:prstClr val="black"/>
                </a:solidFill>
              </a:rPr>
              <a:pPr/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80188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fld id="{13DF0817-840A-4486-B261-AF3482734387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37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DF0817-840A-4486-B261-AF3482734387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1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755650"/>
            <a:ext cx="4946650" cy="37115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562" y="4723961"/>
            <a:ext cx="5030671" cy="447545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1" tIns="45536" rIns="91071" bIns="4553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35065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DF0817-840A-4486-B261-AF3482734387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DF0817-840A-4486-B261-AF3482734387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70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DF0817-840A-4486-B261-AF3482734387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7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  <a:ln/>
        </p:spPr>
        <p:txBody>
          <a:bodyPr/>
          <a:lstStyle/>
          <a:p>
            <a:fld id="{6CEC3E49-596F-4F2C-A186-9AB1291F7978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690227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fld id="{13DF0817-840A-4486-B261-AF3482734387}" type="slidenum">
              <a:rPr lang="ko-KR" altLang="en-US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654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F0817-840A-4486-B261-AF348273438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52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F0817-840A-4486-B261-AF348273438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4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  <a:ln/>
        </p:spPr>
        <p:txBody>
          <a:bodyPr/>
          <a:lstStyle/>
          <a:p>
            <a:fld id="{6CEC3E49-596F-4F2C-A186-9AB1291F7978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547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F0817-840A-4486-B261-AF348273438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38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F0817-840A-4486-B261-AF348273438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7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F0817-840A-4486-B261-AF348273438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25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</p:spPr>
        <p:txBody>
          <a:bodyPr/>
          <a:lstStyle/>
          <a:p>
            <a:fld id="{13DF0817-840A-4486-B261-AF3482734387}" type="slidenum">
              <a:rPr lang="ko-KR" altLang="en-US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29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  <a:ln/>
        </p:spPr>
        <p:txBody>
          <a:bodyPr/>
          <a:lstStyle/>
          <a:p>
            <a:fld id="{6CEC3E49-596F-4F2C-A186-9AB1291F7978}" type="slidenum">
              <a:rPr lang="en-US" altLang="ko-KR">
                <a:solidFill>
                  <a:prstClr val="black"/>
                </a:solidFill>
              </a:rPr>
              <a:pPr/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581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9447765"/>
            <a:ext cx="2972547" cy="497920"/>
          </a:xfrm>
          <a:prstGeom prst="rect">
            <a:avLst/>
          </a:prstGeom>
          <a:ln/>
        </p:spPr>
        <p:txBody>
          <a:bodyPr/>
          <a:lstStyle/>
          <a:p>
            <a:fld id="{6CEC3E49-596F-4F2C-A186-9AB1291F7978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2206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1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0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4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8"/>
          <p:cNvSpPr txBox="1">
            <a:spLocks noChangeArrowheads="1"/>
          </p:cNvSpPr>
          <p:nvPr userDrawn="1"/>
        </p:nvSpPr>
        <p:spPr bwMode="auto">
          <a:xfrm>
            <a:off x="4182208" y="6494464"/>
            <a:ext cx="788377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6F70A3DE-7AD0-401E-98F5-C3C873C537F3}" type="slidenum">
              <a:rPr lang="ko-KR" altLang="en-US" sz="1000" smtClean="0">
                <a:solidFill>
                  <a:prstClr val="black"/>
                </a:solidFill>
                <a:latin typeface="Arial" charset="0"/>
                <a:ea typeface="나눔고딕" pitchFamily="50" charset="-127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ko-KR" sz="1000" dirty="0">
              <a:solidFill>
                <a:prstClr val="black"/>
              </a:solidFill>
              <a:latin typeface="Arial" charset="0"/>
              <a:ea typeface="나눔고딕" pitchFamily="50" charset="-127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187569" y="320675"/>
            <a:ext cx="35052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ko-KR" altLang="en-US" sz="1000" b="1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연구안전통합정보시스템</a:t>
            </a:r>
            <a:r>
              <a:rPr lang="ko-KR" altLang="en-US" sz="10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6" name="Rectangle 49"/>
          <p:cNvSpPr>
            <a:spLocks noChangeArrowheads="1"/>
          </p:cNvSpPr>
          <p:nvPr userDrawn="1"/>
        </p:nvSpPr>
        <p:spPr bwMode="auto">
          <a:xfrm>
            <a:off x="234462" y="6432551"/>
            <a:ext cx="8636977" cy="365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ctr" eaLnBrk="1" hangingPunct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34462" y="584201"/>
            <a:ext cx="8636977" cy="365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1pPr>
            <a:lvl2pPr marL="742950" indent="-28575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2pPr>
            <a:lvl3pPr marL="11430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3pPr>
            <a:lvl4pPr marL="16002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4pPr>
            <a:lvl5pPr marL="2057400" indent="-228600" eaLnBrk="0" hangingPunct="0"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defRPr>
            </a:lvl9pPr>
          </a:lstStyle>
          <a:p>
            <a:pPr algn="ctr" eaLnBrk="1" hangingPunct="1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180" y="145356"/>
            <a:ext cx="2060225" cy="3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5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2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4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5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4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9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D978-0FA5-46F1-8064-50B53FC7B20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2021-08-03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3309-EFAD-49CC-B311-B5D22C5BAC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sis.snu.ac.k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92854"/>
              </p:ext>
            </p:extLst>
          </p:nvPr>
        </p:nvGraphicFramePr>
        <p:xfrm>
          <a:off x="696059" y="422276"/>
          <a:ext cx="7772787" cy="8004279"/>
        </p:xfrm>
        <a:graphic>
          <a:graphicData uri="http://schemas.openxmlformats.org/drawingml/2006/table">
            <a:tbl>
              <a:tblPr/>
              <a:tblGrid>
                <a:gridCol w="7772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7050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456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274">
                <a:tc>
                  <a:txBody>
                    <a:bodyPr/>
                    <a:lstStyle/>
                    <a:p>
                      <a:pPr algn="ctr" fontAlgn="b"/>
                      <a:endParaRPr lang="ko-KR" altLang="en-US" sz="1600" b="1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algn="ctr" fontAlgn="b"/>
                      <a:endParaRPr lang="ko-KR" altLang="en-US" sz="800" b="0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54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800" b="1" i="0" u="none" strike="noStrike" dirty="0" smtClean="0">
                          <a:latin typeface="+mn-ea"/>
                          <a:ea typeface="+mn-ea"/>
                        </a:rPr>
                        <a:t>안전환경 신규교육</a:t>
                      </a:r>
                      <a:r>
                        <a:rPr lang="en-US" altLang="ko-KR" sz="2800" b="1" i="0" u="none" strike="noStrike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i="0" u="none" strike="noStrike" dirty="0" smtClean="0">
                          <a:latin typeface="+mn-ea"/>
                          <a:ea typeface="+mn-ea"/>
                        </a:rPr>
                        <a:t>온라인강좌</a:t>
                      </a:r>
                      <a:r>
                        <a:rPr lang="en-US" altLang="ko-KR" sz="2800" b="1" i="0" u="none" strike="noStrike" dirty="0" smtClean="0"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2800" b="1" i="0" u="none" strike="noStrike" dirty="0" smtClean="0">
                          <a:latin typeface="+mn-ea"/>
                          <a:ea typeface="+mn-ea"/>
                        </a:rPr>
                        <a:t>신청</a:t>
                      </a:r>
                      <a:endParaRPr lang="en-US" altLang="ko-KR" sz="2800" b="1" i="0" u="none" strike="noStrike" dirty="0" smtClean="0">
                        <a:latin typeface="+mn-ea"/>
                        <a:ea typeface="+mn-ea"/>
                      </a:endParaRPr>
                    </a:p>
                    <a:p>
                      <a:pPr algn="ctr" fontAlgn="b"/>
                      <a:r>
                        <a:rPr lang="ko-KR" altLang="en-US" sz="2800" b="1" i="0" u="none" strike="noStrike" dirty="0" smtClean="0">
                          <a:latin typeface="+mn-ea"/>
                          <a:ea typeface="+mn-ea"/>
                        </a:rPr>
                        <a:t>및 수강</a:t>
                      </a:r>
                      <a:r>
                        <a:rPr lang="en-US" altLang="ko-KR" sz="2800" b="1" i="0" u="none" strike="noStrike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i="0" u="none" strike="noStrike" dirty="0" smtClean="0">
                          <a:latin typeface="+mn-ea"/>
                          <a:ea typeface="+mn-ea"/>
                        </a:rPr>
                        <a:t>매뉴얼</a:t>
                      </a:r>
                      <a:r>
                        <a:rPr lang="en-US" altLang="ko-KR" sz="2800" b="1" i="0" u="none" strike="noStrike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i="0" u="none" strike="noStrike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923"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000" b="0" i="0" u="none" strike="noStrike" dirty="0">
                          <a:latin typeface="굴림체" pitchFamily="49" charset="-127"/>
                          <a:ea typeface="굴림체" pitchFamily="49" charset="-127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923">
                <a:tc>
                  <a:txBody>
                    <a:bodyPr/>
                    <a:lstStyle/>
                    <a:p>
                      <a:pPr algn="l" fontAlgn="b"/>
                      <a:endParaRPr lang="ko-KR" altLang="en-US" sz="1000" b="0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864">
                <a:tc>
                  <a:txBody>
                    <a:bodyPr/>
                    <a:lstStyle/>
                    <a:p>
                      <a:pPr algn="l" fontAlgn="ctr"/>
                      <a:endParaRPr lang="en-US" sz="2400" b="1" i="0" u="none" strike="noStrike" dirty="0" smtClean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n-US" altLang="ko-KR" sz="2400" b="1" i="0" u="none" strike="noStrike" dirty="0" smtClean="0">
                          <a:latin typeface="굴림체" pitchFamily="49" charset="-127"/>
                          <a:ea typeface="굴림체" pitchFamily="49" charset="-127"/>
                        </a:rPr>
                        <a:t>        1. </a:t>
                      </a:r>
                      <a:r>
                        <a:rPr lang="ko-KR" altLang="en-US" sz="2400" b="1" i="0" u="none" strike="noStrike" dirty="0" err="1" smtClean="0">
                          <a:latin typeface="굴림체" pitchFamily="49" charset="-127"/>
                          <a:ea typeface="굴림체" pitchFamily="49" charset="-127"/>
                        </a:rPr>
                        <a:t>마이스누</a:t>
                      </a:r>
                      <a:r>
                        <a:rPr lang="ko-KR" altLang="en-US" sz="2400" b="1" i="0" u="none" strike="noStrike" baseline="0" dirty="0" smtClean="0">
                          <a:latin typeface="굴림체" pitchFamily="49" charset="-127"/>
                          <a:ea typeface="굴림체" pitchFamily="49" charset="-127"/>
                        </a:rPr>
                        <a:t> 가입 및 로그인</a:t>
                      </a:r>
                      <a:endParaRPr lang="en-US" altLang="ko-KR" sz="2400" b="1" i="0" u="none" strike="noStrike" baseline="0" dirty="0" smtClean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indent="0" algn="l" fontAlgn="ctr">
                        <a:buNone/>
                      </a:pPr>
                      <a:endParaRPr lang="en-US" altLang="ko-KR" sz="2400" b="1" i="0" u="none" strike="noStrike" baseline="0" dirty="0" smtClean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n-US" altLang="ko-KR" sz="2400" b="1" i="0" u="none" strike="noStrike" baseline="0" dirty="0" smtClean="0">
                          <a:latin typeface="굴림체" pitchFamily="49" charset="-127"/>
                          <a:ea typeface="굴림체" pitchFamily="49" charset="-127"/>
                        </a:rPr>
                        <a:t>        2. </a:t>
                      </a:r>
                      <a:r>
                        <a:rPr lang="ko-KR" altLang="en-US" sz="2400" b="1" i="0" u="none" strike="noStrike" baseline="0" dirty="0" smtClean="0">
                          <a:latin typeface="굴림체" pitchFamily="49" charset="-127"/>
                          <a:ea typeface="굴림체" pitchFamily="49" charset="-127"/>
                        </a:rPr>
                        <a:t>집합교육에서 교육 신청</a:t>
                      </a:r>
                      <a:endParaRPr lang="en-US" altLang="ko-KR" sz="2400" b="1" i="0" u="none" strike="noStrike" baseline="0" dirty="0" smtClean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indent="0" algn="l" fontAlgn="ctr">
                        <a:buNone/>
                      </a:pPr>
                      <a:endParaRPr lang="en-US" altLang="ko-KR" sz="2400" b="1" i="0" u="none" strike="noStrike" baseline="0" dirty="0" smtClean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n-US" altLang="ko-KR" sz="2400" b="1" i="0" u="none" strike="noStrike" baseline="0" dirty="0" smtClean="0">
                          <a:latin typeface="굴림체" pitchFamily="49" charset="-127"/>
                          <a:ea typeface="굴림체" pitchFamily="49" charset="-127"/>
                        </a:rPr>
                        <a:t>        3. </a:t>
                      </a:r>
                      <a:r>
                        <a:rPr lang="ko-KR" altLang="en-US" sz="2400" b="1" i="0" u="none" strike="noStrike" baseline="0" dirty="0" smtClean="0">
                          <a:latin typeface="굴림체" pitchFamily="49" charset="-127"/>
                          <a:ea typeface="굴림체" pitchFamily="49" charset="-127"/>
                        </a:rPr>
                        <a:t>온라인안전교육에서 온라인강좌 수강신청     </a:t>
                      </a:r>
                      <a:endParaRPr lang="en-US" altLang="ko-KR" sz="2400" b="1" i="0" u="none" strike="noStrike" baseline="0" dirty="0" smtClean="0"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n-US" altLang="ko-KR" sz="2400" b="1" i="0" u="none" strike="noStrike" baseline="0" dirty="0" smtClean="0">
                          <a:latin typeface="굴림체" pitchFamily="49" charset="-127"/>
                          <a:ea typeface="굴림체" pitchFamily="49" charset="-127"/>
                        </a:rPr>
                        <a:t>           </a:t>
                      </a:r>
                      <a:r>
                        <a:rPr lang="ko-KR" altLang="en-US" sz="2400" b="1" i="0" u="none" strike="noStrike" baseline="0" dirty="0" smtClean="0">
                          <a:latin typeface="굴림체" pitchFamily="49" charset="-127"/>
                          <a:ea typeface="굴림체" pitchFamily="49" charset="-127"/>
                        </a:rPr>
                        <a:t>및 학습하기</a:t>
                      </a:r>
                      <a:endParaRPr lang="en-US" sz="2400" b="1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389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389">
                <a:tc>
                  <a:txBody>
                    <a:bodyPr/>
                    <a:lstStyle/>
                    <a:p>
                      <a:pPr algn="l" fontAlgn="ctr"/>
                      <a:endParaRPr lang="ko-KR" altLang="en-US" sz="1800" b="0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389"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34095">
                <a:tc>
                  <a:txBody>
                    <a:bodyPr/>
                    <a:lstStyle/>
                    <a:p>
                      <a:pPr algn="ctr" fontAlgn="b"/>
                      <a:endParaRPr lang="ko-KR" altLang="en-US" sz="1600" b="0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7275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0229">
                <a:tc>
                  <a:txBody>
                    <a:bodyPr/>
                    <a:lstStyle/>
                    <a:p>
                      <a:pPr algn="l" fontAlgn="b"/>
                      <a:endParaRPr lang="ko-KR" altLang="en-US" sz="1000" b="0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ctr" fontAlgn="ctr"/>
                      <a:endParaRPr lang="ko-KR" altLang="en-US" sz="1050" b="1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5002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80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ChangeArrowheads="1"/>
          </p:cNvSpPr>
          <p:nvPr/>
        </p:nvSpPr>
        <p:spPr>
          <a:xfrm>
            <a:off x="275492" y="150818"/>
            <a:ext cx="8657492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latinLnBrk="0" hangingPunct="0"/>
            <a:r>
              <a:rPr lang="en-US" altLang="ko-KR" sz="1200"/>
              <a:t> 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07491"/>
              </p:ext>
            </p:extLst>
          </p:nvPr>
        </p:nvGraphicFramePr>
        <p:xfrm>
          <a:off x="179515" y="1340770"/>
          <a:ext cx="8753471" cy="46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03714">
                <a:tc>
                  <a:txBody>
                    <a:bodyPr/>
                    <a:lstStyle/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[</a:t>
                      </a:r>
                      <a:r>
                        <a:rPr lang="ko-KR" altLang="en-US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안전환경교육</a:t>
                      </a:r>
                      <a:r>
                        <a:rPr lang="en-US" altLang="ko-KR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집합교육</a:t>
                      </a:r>
                      <a:r>
                        <a:rPr lang="en-US" altLang="ko-KR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)]</a:t>
                      </a:r>
                      <a:endParaRPr lang="en-US" altLang="ko-KR" sz="2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6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안전환경 </a:t>
                      </a:r>
                      <a:r>
                        <a:rPr lang="ko-KR" altLang="en-US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신규교육</a:t>
                      </a:r>
                      <a:r>
                        <a:rPr lang="en-US" altLang="ko-KR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온라인강좌</a:t>
                      </a:r>
                      <a:r>
                        <a:rPr lang="en-US" altLang="ko-KR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신청</a:t>
                      </a:r>
                      <a:endParaRPr lang="en-US" altLang="ko-KR" sz="2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6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213517" y="116632"/>
            <a:ext cx="30434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100" b="1" dirty="0">
                <a:solidFill>
                  <a:srgbClr val="1F497D">
                    <a:lumMod val="65000"/>
                    <a:lumOff val="35000"/>
                  </a:srgbClr>
                </a:solidFill>
                <a:latin typeface="맑은 고딕" pitchFamily="50" charset="-127"/>
              </a:rPr>
              <a:t>안전교육  </a:t>
            </a:r>
            <a:r>
              <a:rPr lang="en-US" altLang="ko-KR" sz="1100" b="1" dirty="0">
                <a:solidFill>
                  <a:srgbClr val="1F497D">
                    <a:lumMod val="65000"/>
                    <a:lumOff val="35000"/>
                  </a:srgbClr>
                </a:solidFill>
                <a:latin typeface="맑은 고딕" pitchFamily="50" charset="-127"/>
              </a:rPr>
              <a:t>– </a:t>
            </a:r>
            <a:r>
              <a:rPr lang="ko-KR" altLang="en-US" sz="1100" b="1" dirty="0">
                <a:solidFill>
                  <a:srgbClr val="1F497D">
                    <a:lumMod val="65000"/>
                    <a:lumOff val="35000"/>
                  </a:srgbClr>
                </a:solidFill>
                <a:latin typeface="맑은 고딕" pitchFamily="50" charset="-127"/>
              </a:rPr>
              <a:t>안전환경 신규교육 신청 </a:t>
            </a:r>
            <a:r>
              <a:rPr lang="en-US" altLang="ko-KR" sz="1100" b="1" dirty="0">
                <a:solidFill>
                  <a:srgbClr val="1F497D">
                    <a:lumMod val="65000"/>
                    <a:lumOff val="35000"/>
                  </a:srgbClr>
                </a:solidFill>
                <a:latin typeface="맑은 고딕" pitchFamily="50" charset="-127"/>
              </a:rPr>
              <a:t>1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  <a:latin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448" y="5339646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lang="ko-KR" altLang="en-US" sz="1400" b="1" dirty="0"/>
              <a:t>안전교육 메뉴 클릭</a:t>
            </a:r>
            <a:r>
              <a:rPr lang="en-US" altLang="ko-KR" sz="1400" b="1" dirty="0"/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  <a:r>
              <a:rPr lang="ko-KR" altLang="en-US" sz="1400" b="1" dirty="0" err="1"/>
              <a:t>중간메뉴</a:t>
            </a:r>
            <a:r>
              <a:rPr lang="ko-KR" altLang="en-US" sz="1400" b="1" dirty="0"/>
              <a:t> 클릭</a:t>
            </a:r>
            <a:r>
              <a:rPr lang="en-US" altLang="ko-KR" sz="1400" b="1" dirty="0"/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  <a:r>
              <a:rPr lang="ko-KR" altLang="en-US" sz="1400" b="1" dirty="0"/>
              <a:t>집합교육신청 클릭합니다</a:t>
            </a:r>
            <a:r>
              <a:rPr lang="en-US" altLang="ko-KR" sz="1400" b="1" dirty="0"/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0" y="1286357"/>
            <a:ext cx="6347135" cy="379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774" y="5713511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   * </a:t>
            </a:r>
            <a:r>
              <a:rPr lang="ko-KR" altLang="en-US" sz="1400" b="1" dirty="0" err="1"/>
              <a:t>싸이트맵을</a:t>
            </a:r>
            <a:r>
              <a:rPr lang="ko-KR" altLang="en-US" sz="1400" b="1" dirty="0"/>
              <a:t> 선택한 경우</a:t>
            </a:r>
            <a:r>
              <a:rPr lang="en-US" altLang="ko-KR" sz="1400" b="1" dirty="0"/>
              <a:t>,</a:t>
            </a:r>
            <a:r>
              <a:rPr lang="ko-KR" altLang="en-US" sz="1400" b="1" dirty="0"/>
              <a:t> 바로</a:t>
            </a:r>
            <a:r>
              <a:rPr lang="en-US" altLang="ko-KR" sz="1400" b="1" dirty="0"/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  <a:r>
              <a:rPr lang="ko-KR" altLang="en-US" sz="1400" b="1" dirty="0"/>
              <a:t>집합교육신청 클릭합니다</a:t>
            </a:r>
            <a:r>
              <a:rPr lang="en-US" altLang="ko-KR" sz="1400" b="1" dirty="0"/>
              <a:t>.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95" y="2071128"/>
            <a:ext cx="5375476" cy="301405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32440" y="2575183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195736" y="1639675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189849" y="222736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004048" y="3439279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0B91172-86F9-4B94-824F-81E85C76973D}"/>
              </a:ext>
            </a:extLst>
          </p:cNvPr>
          <p:cNvSpPr txBox="1"/>
          <p:nvPr/>
        </p:nvSpPr>
        <p:spPr>
          <a:xfrm>
            <a:off x="179512" y="620688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안전환경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신규교육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온라인강좌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(1)</a:t>
            </a:r>
            <a:endParaRPr lang="ko-KR" altLang="en-US" sz="2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547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47920"/>
          <a:stretch/>
        </p:blipFill>
        <p:spPr>
          <a:xfrm>
            <a:off x="324000" y="1692088"/>
            <a:ext cx="6084000" cy="2168960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04936"/>
              </p:ext>
            </p:extLst>
          </p:nvPr>
        </p:nvGraphicFramePr>
        <p:xfrm>
          <a:off x="6750226" y="1412875"/>
          <a:ext cx="2241621" cy="903813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0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조회할 조건을 설정한다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조회 버튼을 클릭하여 조회 조건에 맞는 자료를 검색한다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일정을 클릭하여 상세 페이지로 이동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9" name="타원 38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771800" y="284344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2339752" y="2031134"/>
            <a:ext cx="1600035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737412" y="2860218"/>
            <a:ext cx="5562780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941742" y="2030406"/>
            <a:ext cx="348214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="" xmlns:a16="http://schemas.microsoft.com/office/drawing/2014/main" id="{50EB9014-5FDB-4B47-808F-93B4D96C8D21}"/>
              </a:ext>
            </a:extLst>
          </p:cNvPr>
          <p:cNvSpPr>
            <a:spLocks noChangeAspect="1"/>
          </p:cNvSpPr>
          <p:nvPr/>
        </p:nvSpPr>
        <p:spPr>
          <a:xfrm>
            <a:off x="4283968" y="1931510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267744" y="191683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43" y="4841394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/>
              <a:t>-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교육년도와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교육분야를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선택하고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  <a:r>
              <a:rPr lang="ko-KR" altLang="en-US" sz="1400" b="1" noProof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조회버튼을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클릭하면 해당 조건의 목록을 확인할 수 있습니다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5157192"/>
            <a:ext cx="8344698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-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교육정보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확인하고 </a:t>
            </a:r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제목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일정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클릭하여 교육신청 상세페이지로 이동합니다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4E4FB0-4B6E-48B9-AC34-D89C85F1F881}"/>
              </a:ext>
            </a:extLst>
          </p:cNvPr>
          <p:cNvSpPr txBox="1"/>
          <p:nvPr/>
        </p:nvSpPr>
        <p:spPr>
          <a:xfrm>
            <a:off x="179512" y="620688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안전환경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신규교육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온라인강좌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(2)</a:t>
            </a:r>
            <a:endParaRPr lang="ko-KR" altLang="en-US" sz="2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241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295922"/>
            <a:ext cx="6084000" cy="4164670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1296917"/>
          <a:ext cx="2241621" cy="1127704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나의 </a:t>
                      </a:r>
                      <a:r>
                        <a:rPr lang="ko-KR" altLang="en-US" sz="700" dirty="0" err="1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신청상태를</a:t>
                      </a: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보여준다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 err="1">
                          <a:solidFill>
                            <a:srgbClr val="333333"/>
                          </a:solidFill>
                          <a:latin typeface="+mn-lt"/>
                          <a:ea typeface="맑은 고딕"/>
                        </a:rPr>
                        <a:t>집합교육</a:t>
                      </a: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+mn-lt"/>
                          <a:ea typeface="맑은 고딕"/>
                        </a:rPr>
                        <a:t> 관련 교육자료를 다운받을 수 있다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+mn-lt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신청하기를 클릭하여 집합교육을 신청할 수 있다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9" name="타원 38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663996" y="465263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1315781" y="4169295"/>
            <a:ext cx="1600035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782180" y="4757235"/>
            <a:ext cx="590020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1343466" y="4436614"/>
            <a:ext cx="852270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="" xmlns:a16="http://schemas.microsoft.com/office/drawing/2014/main" id="{50EB9014-5FDB-4B47-808F-93B4D96C8D21}"/>
              </a:ext>
            </a:extLst>
          </p:cNvPr>
          <p:cNvSpPr>
            <a:spLocks noChangeAspect="1"/>
          </p:cNvSpPr>
          <p:nvPr/>
        </p:nvSpPr>
        <p:spPr>
          <a:xfrm>
            <a:off x="1223170" y="406768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1227782" y="4367286"/>
            <a:ext cx="127888" cy="1386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651" y="5396246"/>
            <a:ext cx="8344698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교육상세정보와 </a:t>
            </a:r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신청상태를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확인하고 필요에 따라 </a:t>
            </a:r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  <a:r>
              <a:rPr lang="ko-KR" altLang="en-US" sz="1400" b="1" noProof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강의자료를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다운받은 후 </a:t>
            </a:r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신청하기 버튼을 클릭하여 집합교육을 신청합니다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966B216-C2E8-43D7-A3E1-5CFC010B4605}"/>
              </a:ext>
            </a:extLst>
          </p:cNvPr>
          <p:cNvSpPr txBox="1"/>
          <p:nvPr/>
        </p:nvSpPr>
        <p:spPr>
          <a:xfrm>
            <a:off x="179512" y="620688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안전환경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신규교육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온라인강좌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(3)</a:t>
            </a:r>
            <a:endParaRPr lang="ko-KR" altLang="en-US" sz="2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459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ChangeArrowheads="1"/>
          </p:cNvSpPr>
          <p:nvPr/>
        </p:nvSpPr>
        <p:spPr>
          <a:xfrm>
            <a:off x="275492" y="150818"/>
            <a:ext cx="8657492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latinLnBrk="0" hangingPunct="0"/>
            <a:r>
              <a:rPr lang="en-US" altLang="ko-KR" sz="1200">
                <a:solidFill>
                  <a:prstClr val="black"/>
                </a:solidFill>
              </a:rPr>
              <a:t> 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81659"/>
              </p:ext>
            </p:extLst>
          </p:nvPr>
        </p:nvGraphicFramePr>
        <p:xfrm>
          <a:off x="179515" y="1340770"/>
          <a:ext cx="8753471" cy="46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03714">
                <a:tc>
                  <a:txBody>
                    <a:bodyPr/>
                    <a:lstStyle/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ko-KR" alt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안전환경교육</a:t>
                      </a:r>
                      <a:r>
                        <a:rPr kumimoji="0" lang="en-US" altLang="ko-KR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온라인안전교육</a:t>
                      </a:r>
                      <a:r>
                        <a:rPr kumimoji="0" lang="en-US" altLang="ko-KR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)]</a:t>
                      </a:r>
                      <a:endParaRPr kumimoji="0" lang="en-US" altLang="ko-KR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온라인강좌 수강신청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6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32440" y="620688"/>
            <a:ext cx="30434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 dirty="0">
                <a:solidFill>
                  <a:srgbClr val="1F497D">
                    <a:lumMod val="65000"/>
                    <a:lumOff val="35000"/>
                  </a:srgbClr>
                </a:solidFill>
              </a:rPr>
              <a:t>안전교육  </a:t>
            </a:r>
            <a:r>
              <a:rPr lang="en-US" altLang="ko-KR" sz="1100" b="1" dirty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온라인 안전교육 </a:t>
            </a:r>
            <a:r>
              <a:rPr lang="en-US" altLang="ko-KR" sz="1100" b="1" dirty="0">
                <a:solidFill>
                  <a:srgbClr val="1F497D">
                    <a:lumMod val="65000"/>
                    <a:lumOff val="35000"/>
                  </a:srgbClr>
                </a:solidFill>
              </a:rPr>
              <a:t>–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수강신청 </a:t>
            </a:r>
            <a:r>
              <a:rPr lang="en-US" altLang="ko-KR" sz="1100" b="1" dirty="0">
                <a:solidFill>
                  <a:srgbClr val="1F497D">
                    <a:lumMod val="65000"/>
                    <a:lumOff val="35000"/>
                  </a:srgbClr>
                </a:solidFill>
              </a:rPr>
              <a:t>1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448" y="4999351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prstClr val="black"/>
                </a:solidFill>
              </a:rPr>
              <a:t>1. </a:t>
            </a:r>
            <a:r>
              <a:rPr lang="ko-KR" altLang="en-US" sz="1400" dirty="0" smtClean="0">
                <a:solidFill>
                  <a:srgbClr val="FF0000"/>
                </a:solidFill>
              </a:rPr>
              <a:t>①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안전교육 메뉴 클릭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②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중간메뉴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클릭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③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온라인교육 메뉴를 클릭합니다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40" y="882298"/>
            <a:ext cx="6347135" cy="3577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774" y="5569495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prstClr val="black"/>
                </a:solidFill>
              </a:rPr>
              <a:t>   *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싸이트맵을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선택한 경우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</a:rPr>
              <a:t>바로</a:t>
            </a: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④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수강신청 메뉴를 클릭하여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95" y="1700809"/>
            <a:ext cx="5375476" cy="301405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32440" y="220486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195736" y="1269356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2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195736" y="164045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3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3275856" y="1615697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4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007387" y="2756545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4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281463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prstClr val="black"/>
                </a:solidFill>
              </a:rPr>
              <a:t>2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</a:rPr>
              <a:t>④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수강신청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소메뉴를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클릭하여 온라인교육 수강신청 화면으로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2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900001"/>
            <a:ext cx="6084000" cy="3393096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899607"/>
          <a:ext cx="2241621" cy="903813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0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조회할 조건을 설정한다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조회 버튼을 클릭하여 조회 조건에 맞는 자료를 검색한다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일정을 클릭하여 상세 페이지로 이동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32439" y="620688"/>
            <a:ext cx="4267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안전교육 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온라인 안전교육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수강신청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2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476922" y="197335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3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395901" y="1239046"/>
            <a:ext cx="1600035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996289" y="1238318"/>
            <a:ext cx="348214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50EB9014-5FDB-4B47-808F-93B4D96C8D21}"/>
              </a:ext>
            </a:extLst>
          </p:cNvPr>
          <p:cNvSpPr>
            <a:spLocks noChangeAspect="1"/>
          </p:cNvSpPr>
          <p:nvPr/>
        </p:nvSpPr>
        <p:spPr>
          <a:xfrm>
            <a:off x="4283968" y="113942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2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343091" y="112474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470448" y="2089192"/>
            <a:ext cx="5937552" cy="2264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43" y="4841394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1. </a:t>
            </a:r>
            <a:r>
              <a:rPr lang="ko-KR" altLang="en-US" sz="1400" dirty="0" smtClean="0">
                <a:solidFill>
                  <a:srgbClr val="FF0000"/>
                </a:solidFill>
              </a:rPr>
              <a:t>①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교육년도와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교육분야를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선택하고</a:t>
            </a: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②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조회버튼을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클릭하면 해당 조건의 목록을 확인할 수 있습니다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5157192"/>
            <a:ext cx="83446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prstClr val="black"/>
                </a:solidFill>
              </a:rPr>
              <a:t>2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교육정보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를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확인하고 </a:t>
            </a:r>
            <a:r>
              <a:rPr lang="ko-KR" altLang="en-US" sz="1400" dirty="0" smtClean="0">
                <a:solidFill>
                  <a:srgbClr val="FF0000"/>
                </a:solidFill>
              </a:rPr>
              <a:t>③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교육계획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일정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)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명을 클릭하여 상세 화면으로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23528" y="900000"/>
            <a:ext cx="6082989" cy="4794466"/>
            <a:chOff x="323528" y="900000"/>
            <a:chExt cx="6082989" cy="479446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900000"/>
              <a:ext cx="6082989" cy="3537112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3429000"/>
              <a:ext cx="6082989" cy="2265466"/>
            </a:xfrm>
            <a:prstGeom prst="rect">
              <a:avLst/>
            </a:prstGeom>
          </p:spPr>
        </p:pic>
      </p:grpSp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900995"/>
          <a:ext cx="2241621" cy="2578645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90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자신의 교육 등급</a:t>
                      </a:r>
                      <a:r>
                        <a:rPr lang="ko-KR" altLang="en-US" sz="700" baseline="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을 보여준다</a:t>
                      </a:r>
                      <a:r>
                        <a:rPr lang="en-US" altLang="ko-KR" sz="700" baseline="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  <a:endParaRPr lang="en-US" altLang="ko-KR" sz="700" dirty="0" smtClean="0">
                        <a:solidFill>
                          <a:srgbClr val="333333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신청한 강좌 의 수를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이수해야 할 시간을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강좌의 상세내용을 볼 수 있다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5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각 강좌의 등급을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</a:p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자신의 교육 등급 이상의 강좌만 이수시간으로 인정받을 수 있다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 </a:t>
                      </a:r>
                    </a:p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외국인의 경우 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EN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등급의 강좌도 인정받는다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</a:p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Bio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등급의 강좌는 모두 인정받는다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6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강좌를 이수했을 경우 인정받는 시간을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  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자신의 교육 등급 이상의 강좌만 이수시간으로 인정된다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클릭하여 강좌 수강을 신청한다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 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신청한 강좌는 학습하기 메뉴에서 학습할 수 있다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신청한 강좌의 수강을 취소한다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 </a:t>
                      </a:r>
                      <a:endParaRPr lang="ko-KR" altLang="en-US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32439" y="620688"/>
            <a:ext cx="4267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안전교육 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온라인 안전교육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수강신청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3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3611392" y="1938016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50EB9014-5FDB-4B47-808F-93B4D96C8D21}"/>
              </a:ext>
            </a:extLst>
          </p:cNvPr>
          <p:cNvSpPr>
            <a:spLocks noChangeAspect="1"/>
          </p:cNvSpPr>
          <p:nvPr/>
        </p:nvSpPr>
        <p:spPr>
          <a:xfrm>
            <a:off x="902931" y="208535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2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295419" y="255639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6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3605454" y="216329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3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323528" y="256490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4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4719355" y="256490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5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043608" y="2144732"/>
            <a:ext cx="903177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3779912" y="2129065"/>
            <a:ext cx="903177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3779912" y="1901165"/>
            <a:ext cx="1800200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413350" y="2693253"/>
            <a:ext cx="421339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878255" y="2696708"/>
            <a:ext cx="364445" cy="23884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364088" y="2696708"/>
            <a:ext cx="489927" cy="23884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5996563" y="3494528"/>
            <a:ext cx="357823" cy="2106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6006222" y="3770684"/>
            <a:ext cx="357823" cy="2106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871483" y="349250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7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871483" y="378053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8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643" y="5733256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1. </a:t>
            </a:r>
            <a:r>
              <a:rPr lang="ko-KR" altLang="en-US" sz="1400" dirty="0" smtClean="0">
                <a:solidFill>
                  <a:srgbClr val="FF0000"/>
                </a:solidFill>
              </a:rPr>
              <a:t>①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~ </a:t>
            </a:r>
            <a:r>
              <a:rPr lang="ko-KR" altLang="en-US" sz="1400" dirty="0">
                <a:solidFill>
                  <a:srgbClr val="FF0000"/>
                </a:solidFill>
              </a:rPr>
              <a:t>⑥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의 내용을 확인하고 </a:t>
            </a:r>
            <a:r>
              <a:rPr lang="ko-KR" altLang="en-US" sz="1400" dirty="0" smtClean="0">
                <a:solidFill>
                  <a:srgbClr val="FF0000"/>
                </a:solidFill>
              </a:rPr>
              <a:t>⑦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신청하기 버튼을 클릭하여 교육신청 화면으로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5774" y="6073551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prstClr val="black"/>
                </a:solidFill>
              </a:rPr>
              <a:t>   *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교육신청 취소의 경우 </a:t>
            </a:r>
            <a:r>
              <a:rPr lang="ko-KR" altLang="en-US" sz="1400" dirty="0" smtClean="0">
                <a:solidFill>
                  <a:srgbClr val="FF0000"/>
                </a:solidFill>
              </a:rPr>
              <a:t>⑧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신청취소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버튼을 클릭합니다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ChangeArrowheads="1"/>
          </p:cNvSpPr>
          <p:nvPr/>
        </p:nvSpPr>
        <p:spPr>
          <a:xfrm>
            <a:off x="275492" y="150818"/>
            <a:ext cx="8657492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latinLnBrk="0" hangingPunct="0"/>
            <a:r>
              <a:rPr lang="en-US" altLang="ko-KR" sz="1200">
                <a:solidFill>
                  <a:prstClr val="black"/>
                </a:solidFill>
              </a:rPr>
              <a:t> 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54963"/>
              </p:ext>
            </p:extLst>
          </p:nvPr>
        </p:nvGraphicFramePr>
        <p:xfrm>
          <a:off x="179515" y="1340770"/>
          <a:ext cx="8753471" cy="46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03714">
                <a:tc>
                  <a:txBody>
                    <a:bodyPr/>
                    <a:lstStyle/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안전환경교육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온라인안전교육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)]</a:t>
                      </a: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온라인강좌 학습하기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32440" y="620688"/>
            <a:ext cx="30434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 dirty="0">
                <a:solidFill>
                  <a:srgbClr val="1F497D">
                    <a:lumMod val="65000"/>
                    <a:lumOff val="35000"/>
                  </a:srgbClr>
                </a:solidFill>
              </a:rPr>
              <a:t>안전교육  </a:t>
            </a:r>
            <a:r>
              <a:rPr lang="en-US" altLang="ko-KR" sz="1100" b="1" dirty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온라인 안전교육 </a:t>
            </a:r>
            <a:r>
              <a:rPr lang="en-US" altLang="ko-KR" sz="1100" b="1" dirty="0">
                <a:solidFill>
                  <a:srgbClr val="1F497D">
                    <a:lumMod val="65000"/>
                    <a:lumOff val="35000"/>
                  </a:srgbClr>
                </a:solidFill>
              </a:rPr>
              <a:t>–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학습하기 </a:t>
            </a:r>
            <a:r>
              <a:rPr lang="en-US" altLang="ko-KR" sz="1100" b="1" dirty="0">
                <a:solidFill>
                  <a:srgbClr val="1F497D">
                    <a:lumMod val="65000"/>
                    <a:lumOff val="35000"/>
                  </a:srgbClr>
                </a:solidFill>
              </a:rPr>
              <a:t>1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448" y="4999351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prstClr val="black"/>
                </a:solidFill>
              </a:rPr>
              <a:t>1. </a:t>
            </a:r>
            <a:r>
              <a:rPr lang="ko-KR" altLang="en-US" sz="1400" dirty="0" smtClean="0">
                <a:solidFill>
                  <a:srgbClr val="FF0000"/>
                </a:solidFill>
              </a:rPr>
              <a:t>①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안전교육 메뉴 클릭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②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중간메뉴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클릭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③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온라인교육 메뉴를 클릭합니다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40" y="882298"/>
            <a:ext cx="6347135" cy="3577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774" y="5569495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prstClr val="black"/>
                </a:solidFill>
              </a:rPr>
              <a:t>   *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싸이트맵을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선택한 경우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</a:rPr>
              <a:t>바로</a:t>
            </a: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④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학습하기 메뉴를 클릭하여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95" y="1700809"/>
            <a:ext cx="5375476" cy="301405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32440" y="220486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195736" y="1269356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2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195736" y="164045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3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3265330" y="184482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4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4988337" y="283807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4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281463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prstClr val="black"/>
                </a:solidFill>
              </a:rPr>
              <a:t>2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</a:rPr>
              <a:t>④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학습하기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소메뉴를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클릭하여 온라인교육 학습 화면으로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0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2552700" y="704850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1pPr>
            <a:lvl2pPr marL="742950" indent="-285750"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2pPr>
            <a:lvl3pPr marL="1143000" indent="-228600"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3pPr>
            <a:lvl4pPr marL="1600200" indent="-228600"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4pPr>
            <a:lvl5pPr marL="2057400" indent="-228600"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00">
                <a:solidFill>
                  <a:schemeClr val="tx1"/>
                </a:solidFill>
                <a:latin typeface="바탕체" panose="02030609000101010101" pitchFamily="17" charset="-127"/>
                <a:ea typeface="바탕체" panose="02030609000101010101" pitchFamily="17" charset="-127"/>
              </a:defRPr>
            </a:lvl9pPr>
          </a:lstStyle>
          <a:p>
            <a:pPr algn="ctr"/>
            <a:endParaRPr kumimoji="0" lang="ko-KR" altLang="en-US" sz="1400" b="1" u="sng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91318"/>
              </p:ext>
            </p:extLst>
          </p:nvPr>
        </p:nvGraphicFramePr>
        <p:xfrm>
          <a:off x="1332035" y="1009651"/>
          <a:ext cx="6479930" cy="4878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6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83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900" u="none" dirty="0" smtClean="0"/>
                        <a:t>목   차</a:t>
                      </a:r>
                      <a:endParaRPr kumimoji="0" lang="en-US" altLang="ko-KR" sz="1900" u="none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900" b="1" u="sng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84406" marR="84406" marT="36519" marB="36519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3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가입 및 로그인</a:t>
                      </a:r>
                      <a:endParaRPr lang="en-US" altLang="ko-KR" sz="1300" b="1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1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가입 및 로그인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</a:t>
                      </a:r>
                    </a:p>
                  </a:txBody>
                  <a:tcPr marL="84406" marR="84406" marT="36519" marB="36519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36519" marB="3651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맑은 고딕" panose="020B0503020000020004" pitchFamily="50" charset="-127"/>
                          <a:ea typeface="+mn-ea"/>
                        </a:rPr>
                        <a:t>2. </a:t>
                      </a:r>
                      <a:r>
                        <a:rPr lang="ko-KR" altLang="en-US" sz="1300" b="1" dirty="0" smtClean="0">
                          <a:latin typeface="맑은 고딕" panose="020B0503020000020004" pitchFamily="50" charset="-127"/>
                          <a:ea typeface="+mn-ea"/>
                        </a:rPr>
                        <a:t>연구실 관리</a:t>
                      </a:r>
                      <a:endParaRPr lang="en-US" altLang="ko-KR" sz="1300" b="1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연구실 관리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</a:t>
                      </a:r>
                    </a:p>
                  </a:txBody>
                  <a:tcPr marL="84406" marR="84406" marT="36519" marB="365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36519" marB="36519"/>
                </a:tc>
                <a:extLst>
                  <a:ext uri="{0D108BD9-81ED-4DB2-BD59-A6C34878D82A}">
                    <a16:rowId xmlns="" xmlns:a16="http://schemas.microsoft.com/office/drawing/2014/main" val="3799404967"/>
                  </a:ext>
                </a:extLst>
              </a:tr>
              <a:tr h="145187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13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안전교육</a:t>
                      </a:r>
                      <a:endParaRPr lang="en-US" altLang="ko-KR" sz="1300" b="1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err="1" smtClean="0">
                          <a:latin typeface="맑은 고딕" panose="020B0503020000020004" pitchFamily="50" charset="-127"/>
                          <a:ea typeface="+mn-ea"/>
                        </a:rPr>
                        <a:t>집합교육</a:t>
                      </a: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 신청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온라인 안전교육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수강신청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학습하기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)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교육 </a:t>
                      </a: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수료증 발급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</a:t>
                      </a: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맑은 고딕" panose="020B0503020000020004" pitchFamily="50" charset="-127"/>
                          <a:ea typeface="+mn-ea"/>
                        </a:rPr>
                        <a:t>4. </a:t>
                      </a:r>
                      <a:r>
                        <a:rPr lang="ko-KR" altLang="en-US" sz="1300" b="1" dirty="0" smtClean="0">
                          <a:latin typeface="맑은 고딕" panose="020B0503020000020004" pitchFamily="50" charset="-127"/>
                          <a:ea typeface="+mn-ea"/>
                        </a:rPr>
                        <a:t>보호구 관리</a:t>
                      </a:r>
                      <a:endParaRPr lang="en-US" altLang="ko-KR" sz="1300" b="1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500" b="1" dirty="0" smtClean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보호구 보유현황</a:t>
                      </a: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+mn-ea"/>
                        </a:rPr>
                        <a:t>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∙</a:t>
                      </a: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36519" marB="36519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36519" marB="3651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46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53</a:t>
                      </a:r>
                    </a:p>
                  </a:txBody>
                  <a:tcPr marL="84406" marR="84406" marT="36519" marB="36519"/>
                </a:tc>
                <a:extLst>
                  <a:ext uri="{0D108BD9-81ED-4DB2-BD59-A6C34878D82A}">
                    <a16:rowId xmlns="" xmlns:a16="http://schemas.microsoft.com/office/drawing/2014/main" val="3093894697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047750" y="2460625"/>
            <a:ext cx="70485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47750" y="4720924"/>
            <a:ext cx="70485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3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900000"/>
            <a:ext cx="6084000" cy="2240968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900995"/>
          <a:ext cx="2241621" cy="1010493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0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조회할 조건을 설정한다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조회 버튼을 클릭하여 조회 조건에 맞는 자료를 검색한다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일정을 클릭하여</a:t>
                      </a:r>
                      <a:r>
                        <a:rPr lang="ko-KR" altLang="en-US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상세 교육정보를 확인할 수 있고 학습을 할 수 있다</a:t>
                      </a:r>
                      <a:r>
                        <a:rPr lang="en-US" altLang="ko-KR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32439" y="620688"/>
            <a:ext cx="4267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안전교육 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온라인 안전교육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학습하기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2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407014" y="198503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3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377109" y="1239046"/>
            <a:ext cx="1648517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025626" y="1238318"/>
            <a:ext cx="386866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="" xmlns:a16="http://schemas.microsoft.com/office/drawing/2014/main" id="{50EB9014-5FDB-4B47-808F-93B4D96C8D21}"/>
              </a:ext>
            </a:extLst>
          </p:cNvPr>
          <p:cNvSpPr>
            <a:spLocks noChangeAspect="1"/>
          </p:cNvSpPr>
          <p:nvPr/>
        </p:nvSpPr>
        <p:spPr>
          <a:xfrm>
            <a:off x="4283968" y="113942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prstClr val="white"/>
                </a:solidFill>
              </a:rPr>
              <a:t>2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343091" y="112474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475774" y="2089192"/>
            <a:ext cx="5824418" cy="2481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43" y="4841394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1. </a:t>
            </a:r>
            <a:r>
              <a:rPr lang="ko-KR" altLang="en-US" sz="1400" dirty="0" smtClean="0">
                <a:solidFill>
                  <a:srgbClr val="FF0000"/>
                </a:solidFill>
              </a:rPr>
              <a:t>①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교육년도와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교육분야를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선택하고</a:t>
            </a: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②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조회버튼을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클릭하면 해당 조건의 목록을 확인할 수 있습니다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5157192"/>
            <a:ext cx="83446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prstClr val="black"/>
                </a:solidFill>
              </a:rPr>
              <a:t>2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교육정보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를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확인하고 </a:t>
            </a:r>
            <a:r>
              <a:rPr lang="ko-KR" altLang="en-US" sz="1400" dirty="0" smtClean="0">
                <a:solidFill>
                  <a:srgbClr val="FF0000"/>
                </a:solidFill>
              </a:rPr>
              <a:t>③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교육계획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일정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)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명을 클릭하여 상세 화면으로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900000"/>
            <a:ext cx="6084000" cy="4164670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900995"/>
          <a:ext cx="2241621" cy="2973341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1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내가 이수해야 할 시간과 이수한 시간을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현재 교육의 진행상태를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클릭하면 강좌 상세보기 화면이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열린다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신청한 강좌의 등급을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5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신청한 강좌의 이수 후 </a:t>
                      </a:r>
                      <a:r>
                        <a:rPr lang="ko-KR" altLang="en-US" sz="700" dirty="0" err="1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인정시간을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6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강좌의</a:t>
                      </a:r>
                      <a:r>
                        <a:rPr lang="ko-KR" altLang="en-US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이수 </a:t>
                      </a:r>
                      <a:r>
                        <a:rPr lang="ko-KR" altLang="en-US" sz="700" baseline="0" dirty="0" err="1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진도율을</a:t>
                      </a:r>
                      <a:r>
                        <a:rPr lang="ko-KR" altLang="en-US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보여준다</a:t>
                      </a:r>
                      <a:r>
                        <a:rPr lang="en-US" altLang="ko-KR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7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학습하기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/ 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복습하기 버튼을 클릭하여 강좌를 </a:t>
                      </a:r>
                      <a:r>
                        <a:rPr lang="ko-KR" altLang="en-US" sz="700" dirty="0" err="1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학습하고나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복습할 수 있다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 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학습이 완료된 강좌는 시험보기 버튼을 클릭하여 시험을 치른다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</a:p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시험은 기준 점수 이하일 경우 강좌는 </a:t>
                      </a:r>
                      <a:r>
                        <a:rPr lang="ko-KR" altLang="en-US" sz="700" dirty="0" err="1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미이수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처리된다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9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학습과 시험 완료 후 설문을 마치면 최종 이수 처리된다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53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10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강좌의 이수 상태를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 </a:t>
                      </a:r>
                      <a:r>
                        <a:rPr lang="ko-KR" altLang="en-US" sz="700" dirty="0" err="1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미이수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ko-KR" altLang="en-US" sz="700" dirty="0" err="1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상테에서는</a:t>
                      </a: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취소 버튼을 클릭하여 취소할 수 있다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ko-KR" altLang="en-US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32439" y="620688"/>
            <a:ext cx="4267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안전교육 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온라인 안전교육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학습하기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3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1187624" y="155679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50EB9014-5FDB-4B47-808F-93B4D96C8D21}"/>
              </a:ext>
            </a:extLst>
          </p:cNvPr>
          <p:cNvSpPr>
            <a:spLocks noChangeAspect="1"/>
          </p:cNvSpPr>
          <p:nvPr/>
        </p:nvSpPr>
        <p:spPr>
          <a:xfrm>
            <a:off x="4716016" y="1548286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2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4139952" y="219635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6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323528" y="2124350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3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199075" y="2132856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4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818399" y="2134332"/>
            <a:ext cx="450158" cy="246221"/>
            <a:chOff x="1828222" y="2884488"/>
            <a:chExt cx="450158" cy="246221"/>
          </a:xfrm>
        </p:grpSpPr>
        <p:sp>
          <p:nvSpPr>
            <p:cNvPr id="31" name="타원 30">
              <a:extLst>
                <a:ext uri="{FF2B5EF4-FFF2-40B4-BE49-F238E27FC236}">
                  <a16:creationId xmlns="" xmlns:a16="http://schemas.microsoft.com/office/drawing/2014/main" id="{D61BAB1D-02C9-3B46-95B6-A7EB96883E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12372" y="2929119"/>
              <a:ext cx="167640" cy="167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ko-KR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8222" y="2884488"/>
              <a:ext cx="4501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000" b="1" dirty="0" smtClean="0">
                  <a:solidFill>
                    <a:prstClr val="white"/>
                  </a:solidFill>
                </a:rPr>
                <a:t>10</a:t>
              </a:r>
              <a:endParaRPr lang="ko-KR" altLang="en-US" sz="1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847147" y="2132856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5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277446" y="1700808"/>
            <a:ext cx="903177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841075" y="1685141"/>
            <a:ext cx="739037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052713" y="2282810"/>
            <a:ext cx="364445" cy="20778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20040" y="2276120"/>
            <a:ext cx="216214" cy="20845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309310" y="2276872"/>
            <a:ext cx="390737" cy="20845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921499" y="2280530"/>
            <a:ext cx="390737" cy="20845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595497" y="2276872"/>
            <a:ext cx="390737" cy="20845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503699" y="2276872"/>
            <a:ext cx="364445" cy="20778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4278434" y="2280530"/>
            <a:ext cx="293566" cy="20845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4535237" y="2168093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7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151403" y="220486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8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583451" y="219635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9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934995" y="2276872"/>
            <a:ext cx="364445" cy="20778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643" y="5085184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1. </a:t>
            </a:r>
            <a:r>
              <a:rPr lang="ko-KR" altLang="en-US" sz="1400" dirty="0" smtClean="0">
                <a:solidFill>
                  <a:srgbClr val="FF0000"/>
                </a:solidFill>
              </a:rPr>
              <a:t>①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~ </a:t>
            </a:r>
            <a:r>
              <a:rPr lang="ko-KR" altLang="en-US" sz="1400" dirty="0">
                <a:solidFill>
                  <a:srgbClr val="FF0000"/>
                </a:solidFill>
              </a:rPr>
              <a:t>⑥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의 내용을 확인하고 </a:t>
            </a:r>
            <a:r>
              <a:rPr lang="ko-KR" altLang="en-US" sz="1400" dirty="0" smtClean="0">
                <a:solidFill>
                  <a:srgbClr val="FF0000"/>
                </a:solidFill>
              </a:rPr>
              <a:t>⑦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학습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/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복습하기 버튼을 클릭하여 학습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/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복습 화면으로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5774" y="6093296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prstClr val="black"/>
                </a:solidFill>
              </a:rPr>
              <a:t>   *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강좌 취소의 경우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강좌상태가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미이수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상태여야 하며 </a:t>
            </a:r>
            <a:r>
              <a:rPr lang="ko-KR" altLang="en-US" sz="1400" dirty="0" smtClean="0">
                <a:solidFill>
                  <a:srgbClr val="FF0000"/>
                </a:solidFill>
              </a:rPr>
              <a:t>⑩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취소 버튼을 클릭하여 취소합니다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528" y="5425479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학습이 완료된 경우 </a:t>
            </a:r>
            <a:r>
              <a:rPr lang="ko-KR" altLang="en-US" sz="1400" dirty="0" smtClean="0">
                <a:solidFill>
                  <a:srgbClr val="FF0000"/>
                </a:solidFill>
              </a:rPr>
              <a:t>⑧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시험보기 버튼을 클릭하여 시험을 봅니다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528" y="5785519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시험을 치른 후 </a:t>
            </a:r>
            <a:r>
              <a:rPr lang="ko-KR" altLang="en-US" sz="1400" dirty="0" smtClean="0">
                <a:solidFill>
                  <a:srgbClr val="FF0000"/>
                </a:solidFill>
              </a:rPr>
              <a:t>⑨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설문참여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버튼을 클릭하여 설문을 마쳐야 최종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이수처리가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900995"/>
            <a:ext cx="6084000" cy="2672021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900995"/>
          <a:ext cx="2241621" cy="1045173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0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컨텐츠의 진행 상태를 보여준다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학습하기 버튼을 클릭하여 컨텐츠를 학습할 수 있다</a:t>
                      </a:r>
                      <a:r>
                        <a:rPr lang="en-US" altLang="ko-KR" sz="70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r>
                        <a:rPr lang="en-US" altLang="ko-KR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 </a:t>
                      </a:r>
                    </a:p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플래시 동영상은 </a:t>
                      </a:r>
                      <a:r>
                        <a:rPr lang="en-US" altLang="ko-KR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PC</a:t>
                      </a:r>
                      <a:r>
                        <a:rPr lang="ko-KR" altLang="en-US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에서만 재생되며 동영상 컨텐츠는 </a:t>
                      </a:r>
                      <a:r>
                        <a:rPr lang="en-US" altLang="ko-KR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PC</a:t>
                      </a:r>
                      <a:r>
                        <a:rPr lang="ko-KR" altLang="en-US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와 모바일에서 재생가능하다</a:t>
                      </a:r>
                      <a:r>
                        <a:rPr lang="en-US" altLang="ko-KR" sz="700" baseline="0" dirty="0" smtClean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  <a:endParaRPr lang="en-US" altLang="ko-KR" sz="700" dirty="0">
                        <a:solidFill>
                          <a:srgbClr val="333333"/>
                        </a:solidFill>
                        <a:latin typeface="+mn-lt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32439" y="620688"/>
            <a:ext cx="4267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안전교육 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온라인 안전교육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학습하기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4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921331" y="2318439"/>
            <a:ext cx="390737" cy="2613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75774" y="2336954"/>
            <a:ext cx="5289516" cy="2428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405435" y="224194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타원 46">
            <a:extLst>
              <a:ext uri="{FF2B5EF4-FFF2-40B4-BE49-F238E27FC236}">
                <a16:creationId xmlns="" xmlns:a16="http://schemas.microsoft.com/office/drawing/2014/main" id="{50EB9014-5FDB-4B47-808F-93B4D96C8D21}"/>
              </a:ext>
            </a:extLst>
          </p:cNvPr>
          <p:cNvSpPr>
            <a:spLocks noChangeAspect="1"/>
          </p:cNvSpPr>
          <p:nvPr/>
        </p:nvSpPr>
        <p:spPr>
          <a:xfrm>
            <a:off x="5868144" y="219635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 smtClean="0">
                <a:solidFill>
                  <a:prstClr val="white"/>
                </a:solidFill>
              </a:rPr>
              <a:t>2</a:t>
            </a:r>
            <a:endParaRPr lang="en-US" altLang="ko-KR" sz="10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43" y="5085184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1. </a:t>
            </a:r>
            <a:r>
              <a:rPr lang="ko-KR" altLang="en-US" sz="1400" dirty="0" smtClean="0">
                <a:solidFill>
                  <a:srgbClr val="FF0000"/>
                </a:solidFill>
              </a:rPr>
              <a:t>①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의 내용을 확인하고 </a:t>
            </a:r>
            <a:r>
              <a:rPr lang="ko-KR" altLang="en-US" sz="1400" dirty="0" smtClean="0">
                <a:solidFill>
                  <a:srgbClr val="FF0000"/>
                </a:solidFill>
              </a:rPr>
              <a:t>②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학습하기 버튼을 클릭하여 콘텐츠 학습화면으로 이동합니다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774" y="5425479"/>
            <a:ext cx="8344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prstClr val="black"/>
                </a:solidFill>
              </a:rPr>
              <a:t>   *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플래시로 구성된 강좌는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MS PC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환경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 IE(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인터넷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익스플러러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)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에서만 재생되며 동영상으로 구성된 강좌는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PC, MAC,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모바일에서 모두 재생이 가능합니다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00" y="899999"/>
            <a:ext cx="4283800" cy="33930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2439" y="620688"/>
            <a:ext cx="4267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안전교육 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온라인 안전교육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– </a:t>
            </a:r>
            <a:r>
              <a:rPr lang="ko-KR" altLang="en-US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학습하기 </a:t>
            </a:r>
            <a:r>
              <a:rPr lang="en-US" altLang="ko-KR" sz="1100" b="1" dirty="0" smtClean="0">
                <a:solidFill>
                  <a:srgbClr val="1F497D">
                    <a:lumMod val="65000"/>
                    <a:lumOff val="35000"/>
                  </a:srgbClr>
                </a:solidFill>
              </a:rPr>
              <a:t>5</a:t>
            </a:r>
            <a:endParaRPr lang="ko-KR" altLang="en-US" sz="1100" b="1" dirty="0">
              <a:solidFill>
                <a:srgbClr val="1F497D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789332" y="3904980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2915816" y="3998942"/>
            <a:ext cx="216024" cy="2318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43" y="5085184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prstClr val="black"/>
                </a:solidFill>
              </a:rPr>
              <a:t>2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</a:rPr>
              <a:t>①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의 버튼을 클릭하여 학습을 진행합니다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774" y="5425479"/>
            <a:ext cx="8344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prstClr val="black"/>
                </a:solidFill>
              </a:rPr>
              <a:t>   *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플래시로 구성된 강좌는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MS PC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환경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 IE(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인터넷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익스플러러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)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에서만 재생되며 동영상으로 구성된 강좌는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PC, MAC,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모바일에서 모두 재생이 가능합니다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88400"/>
            <a:ext cx="4104456" cy="3300289"/>
          </a:xfrm>
          <a:prstGeom prst="rect">
            <a:avLst/>
          </a:prstGeom>
        </p:spPr>
      </p:pic>
      <p:sp>
        <p:nvSpPr>
          <p:cNvPr id="23" name="타원 2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4644008" y="3789040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770492" y="3883002"/>
            <a:ext cx="216024" cy="2318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777407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1. [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좌측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]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은 플래시 화면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 [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우측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]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은 동영상 화면입니다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ChangeArrowheads="1"/>
          </p:cNvSpPr>
          <p:nvPr/>
        </p:nvSpPr>
        <p:spPr>
          <a:xfrm>
            <a:off x="275492" y="150818"/>
            <a:ext cx="8657492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latinLnBrk="0" hangingPunct="0"/>
            <a:r>
              <a:rPr lang="en-US" altLang="ko-KR" sz="1200"/>
              <a:t> 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138"/>
              </p:ext>
            </p:extLst>
          </p:nvPr>
        </p:nvGraphicFramePr>
        <p:xfrm>
          <a:off x="179515" y="1340770"/>
          <a:ext cx="8753471" cy="46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03714">
                <a:tc>
                  <a:txBody>
                    <a:bodyPr/>
                    <a:lstStyle/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[</a:t>
                      </a:r>
                      <a:r>
                        <a:rPr lang="ko-KR" altLang="en-US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안전환경교육</a:t>
                      </a:r>
                      <a:r>
                        <a:rPr lang="en-US" altLang="ko-KR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집합교육</a:t>
                      </a:r>
                      <a:r>
                        <a:rPr lang="en-US" altLang="ko-KR" sz="2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)]</a:t>
                      </a:r>
                      <a:endParaRPr lang="en-US" altLang="ko-KR" sz="2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6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6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교육 </a:t>
                      </a:r>
                      <a:r>
                        <a:rPr lang="ko-KR" altLang="en-US" sz="2600" b="1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이수증</a:t>
                      </a:r>
                      <a:r>
                        <a:rPr lang="ko-KR" altLang="en-US" sz="26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발급</a:t>
                      </a:r>
                      <a:endParaRPr lang="en-US" altLang="ko-KR" sz="26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600" b="1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10</a:t>
                      </a:r>
                      <a:r>
                        <a:rPr lang="ko-KR" altLang="en-US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5</a:t>
                      </a:r>
                      <a:r>
                        <a:rPr lang="ko-KR" altLang="en-US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일</a:t>
                      </a:r>
                      <a:r>
                        <a:rPr lang="en-US" altLang="ko-KR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화</a:t>
                      </a:r>
                      <a:r>
                        <a:rPr lang="en-US" altLang="ko-KR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이후에 </a:t>
                      </a:r>
                      <a:r>
                        <a:rPr lang="ko-KR" altLang="en-US" sz="2600" b="1" baseline="0" dirty="0" err="1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이수증이</a:t>
                      </a:r>
                      <a:r>
                        <a:rPr lang="ko-KR" altLang="en-US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발급 되오니 </a:t>
                      </a:r>
                      <a:endParaRPr lang="en-US" altLang="ko-KR" sz="2600" b="1" baseline="0" dirty="0" smtClean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참고하시기 바랍니다</a:t>
                      </a:r>
                      <a:r>
                        <a:rPr lang="en-US" altLang="ko-KR" sz="2600" b="1" baseline="0" dirty="0" smtClean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  <a:endParaRPr lang="en-US" altLang="ko-KR" sz="260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67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448" y="5339646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lang="ko-KR" altLang="en-US" sz="1400" b="1" dirty="0"/>
              <a:t>안전교육 메뉴 클릭</a:t>
            </a:r>
            <a:r>
              <a:rPr lang="en-US" altLang="ko-KR" sz="1400" b="1" dirty="0"/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  <a:r>
              <a:rPr lang="ko-KR" altLang="en-US" sz="1400" b="1" dirty="0" err="1"/>
              <a:t>중간메뉴</a:t>
            </a:r>
            <a:r>
              <a:rPr lang="ko-KR" altLang="en-US" sz="1400" b="1" dirty="0"/>
              <a:t> 클릭</a:t>
            </a:r>
            <a:r>
              <a:rPr lang="en-US" altLang="ko-KR" sz="1400" b="1" dirty="0"/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  <a:r>
              <a:rPr lang="ko-KR" altLang="en-US" sz="1400" b="1" dirty="0"/>
              <a:t>교육수료증발급 메뉴를 클릭합니다</a:t>
            </a:r>
            <a:r>
              <a:rPr lang="en-US" altLang="ko-KR" sz="1400" b="1" dirty="0"/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0" y="1256333"/>
            <a:ext cx="6347135" cy="379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774" y="5713511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   * </a:t>
            </a:r>
            <a:r>
              <a:rPr lang="ko-KR" altLang="en-US" sz="1400" b="1" dirty="0" err="1"/>
              <a:t>싸이트맵을</a:t>
            </a:r>
            <a:r>
              <a:rPr lang="ko-KR" altLang="en-US" sz="1400" b="1" dirty="0"/>
              <a:t> 선택한 경우</a:t>
            </a:r>
            <a:r>
              <a:rPr lang="en-US" altLang="ko-KR" sz="1400" b="1" dirty="0"/>
              <a:t>,</a:t>
            </a:r>
            <a:r>
              <a:rPr lang="ko-KR" altLang="en-US" sz="1400" b="1" dirty="0"/>
              <a:t> 바로</a:t>
            </a:r>
            <a:r>
              <a:rPr lang="en-US" altLang="ko-KR" sz="1400" b="1" dirty="0"/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  <a:r>
              <a:rPr lang="ko-KR" altLang="en-US" sz="1400" b="1" dirty="0"/>
              <a:t>교육 </a:t>
            </a:r>
            <a:r>
              <a:rPr lang="ko-KR" altLang="en-US" sz="1400" b="1" dirty="0" err="1"/>
              <a:t>수료증발급</a:t>
            </a:r>
            <a:r>
              <a:rPr lang="ko-KR" altLang="en-US" sz="1400" b="1" dirty="0"/>
              <a:t> 메뉴를 클릭합니다</a:t>
            </a:r>
            <a:r>
              <a:rPr lang="en-US" altLang="ko-KR" sz="1400" b="1" dirty="0"/>
              <a:t>.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95" y="2041104"/>
            <a:ext cx="5375476" cy="301405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32440" y="2545159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195736" y="1609651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143572" y="2447963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4960615" y="354813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D45B92-73BF-405E-B96D-302A56F239BD}"/>
              </a:ext>
            </a:extLst>
          </p:cNvPr>
          <p:cNvSpPr txBox="1"/>
          <p:nvPr/>
        </p:nvSpPr>
        <p:spPr>
          <a:xfrm>
            <a:off x="179512" y="620688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교육수료증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발급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(1)</a:t>
            </a:r>
            <a:endParaRPr lang="ko-KR" altLang="en-US" sz="2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153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39275"/>
          <a:stretch/>
        </p:blipFill>
        <p:spPr>
          <a:xfrm>
            <a:off x="291079" y="1548072"/>
            <a:ext cx="6084000" cy="2529000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1549067"/>
          <a:ext cx="2241621" cy="1010493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0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조회할 조건을 설정한다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조회 버튼을 클릭하여 조회 조건에 맞는 자료를 검색한다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3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수료증 번호를 클릭하여 수료증 발급 화면으로 이동한다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+mn-lt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9" name="타원 38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5508104" y="2852936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2339752" y="1887118"/>
            <a:ext cx="1600035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941742" y="1886390"/>
            <a:ext cx="348214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="" xmlns:a16="http://schemas.microsoft.com/office/drawing/2014/main" id="{50EB9014-5FDB-4B47-808F-93B4D96C8D21}"/>
              </a:ext>
            </a:extLst>
          </p:cNvPr>
          <p:cNvSpPr>
            <a:spLocks noChangeAspect="1"/>
          </p:cNvSpPr>
          <p:nvPr/>
        </p:nvSpPr>
        <p:spPr>
          <a:xfrm>
            <a:off x="4283968" y="178749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2234823" y="1772816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683568" y="2953289"/>
            <a:ext cx="5553381" cy="18767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43" y="4841394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교육년도와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교육분야를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선택하고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  <a:r>
              <a:rPr lang="ko-KR" altLang="en-US" sz="1400" b="1" noProof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조회버튼을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클릭하면 해당 조건의 목록을 확인할 수 있습니다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157192"/>
            <a:ext cx="8344698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-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교육정보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확인하고 </a:t>
            </a:r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이수증번호를 클릭하여 수료증발급 화면으로 이동합니다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FF60DF-D652-43E8-9E1A-57D1251C7506}"/>
              </a:ext>
            </a:extLst>
          </p:cNvPr>
          <p:cNvSpPr txBox="1"/>
          <p:nvPr/>
        </p:nvSpPr>
        <p:spPr>
          <a:xfrm>
            <a:off x="179512" y="620688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교육수료증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발급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(2)</a:t>
            </a:r>
            <a:endParaRPr lang="ko-KR" altLang="en-US" sz="2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3118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39275"/>
          <a:stretch/>
        </p:blipFill>
        <p:spPr>
          <a:xfrm>
            <a:off x="324000" y="1260040"/>
            <a:ext cx="6084000" cy="2529000"/>
          </a:xfrm>
          <a:prstGeom prst="rect">
            <a:avLst/>
          </a:prstGeom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1261035"/>
          <a:ext cx="2241621" cy="556984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수료증 발급 버튼을 클릭하면 수료증을 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PDF</a:t>
                      </a: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로 저장할 수 있다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988" y="1412776"/>
            <a:ext cx="2992024" cy="43140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</p:pic>
      <p:sp>
        <p:nvSpPr>
          <p:cNvPr id="42" name="직사각형 41"/>
          <p:cNvSpPr/>
          <p:nvPr/>
        </p:nvSpPr>
        <p:spPr>
          <a:xfrm>
            <a:off x="4412125" y="1383062"/>
            <a:ext cx="449887" cy="2316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4307196" y="1268760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43" y="5857527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수료증발급 버튼을 클릭하여 수료증을 발급받습니다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C565B3-ACA5-48E5-9FBA-1C3E67DDEA61}"/>
              </a:ext>
            </a:extLst>
          </p:cNvPr>
          <p:cNvSpPr txBox="1"/>
          <p:nvPr/>
        </p:nvSpPr>
        <p:spPr>
          <a:xfrm>
            <a:off x="179512" y="620688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0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교육수료증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발급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(3)</a:t>
            </a:r>
            <a:endParaRPr lang="ko-KR" altLang="en-US" sz="20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666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ChangeArrowheads="1"/>
          </p:cNvSpPr>
          <p:nvPr/>
        </p:nvSpPr>
        <p:spPr>
          <a:xfrm>
            <a:off x="275492" y="150818"/>
            <a:ext cx="8657492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latinLnBrk="0" hangingPunct="0"/>
            <a:r>
              <a:rPr lang="en-US" altLang="ko-KR" sz="1200"/>
              <a:t> 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79515" y="1340770"/>
          <a:ext cx="8753471" cy="46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03714">
                <a:tc>
                  <a:txBody>
                    <a:bodyPr/>
                    <a:lstStyle/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가입 및 로그인</a:t>
                      </a:r>
                      <a:endParaRPr lang="en-US" altLang="ko-KR" sz="2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3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32439" y="620688"/>
            <a:ext cx="42675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사용자별 가입 절차</a:t>
            </a:r>
            <a:r>
              <a:rPr lang="en-US" altLang="ko-KR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요약</a:t>
            </a:r>
            <a:r>
              <a:rPr lang="en-US" altLang="ko-KR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178" y="4431991"/>
            <a:ext cx="8816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Ⅰ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학부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대학원 신입생의 경우 서울대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포털 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마이스누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ID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발급받고 지연시간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최대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30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분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뒤에 로그인 합니다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052" y="6092601"/>
            <a:ext cx="862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*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포털 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마이스누에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이미 아이디를 생성하여 사용하고 있는 사용자는 바로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로그인이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가능합니다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758" y="5813982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* 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학생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교수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직원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연구원생은 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‘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서울대 포털 </a:t>
            </a:r>
            <a:r>
              <a:rPr lang="ko-KR" altLang="en-US" sz="1400" b="1" noProof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마이스누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ID’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로그인</a:t>
            </a:r>
            <a:r>
              <a:rPr lang="en-US" altLang="ko-KR" sz="1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합니다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281163557"/>
              </p:ext>
            </p:extLst>
          </p:nvPr>
        </p:nvGraphicFramePr>
        <p:xfrm>
          <a:off x="611560" y="620688"/>
          <a:ext cx="7928316" cy="393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5178" y="4830885"/>
            <a:ext cx="862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Ⅱ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연구원생의 경우 우선 가입여부를 확인하고 </a:t>
            </a:r>
            <a:r>
              <a:rPr lang="ko-KR" altLang="en-US" sz="1400" b="1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이미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가입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연구원으로 등록된 자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되어 있다면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바로 로그인    </a:t>
            </a:r>
            <a:endParaRPr lang="en-US" altLang="ko-KR" sz="1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할 수 있습니다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010275" y="874276"/>
            <a:ext cx="2752725" cy="3431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24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1189027"/>
          <a:ext cx="2241621" cy="439773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0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ID</a:t>
                      </a: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를 </a:t>
                      </a:r>
                      <a:r>
                        <a:rPr lang="ko-KR" altLang="en-US" sz="700" dirty="0" err="1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신창한다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32439" y="620688"/>
            <a:ext cx="5851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Ⅰ-1. </a:t>
            </a:r>
            <a:r>
              <a:rPr lang="ko-KR" altLang="en-US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서울대 포털 </a:t>
            </a:r>
            <a:r>
              <a:rPr lang="ko-KR" altLang="en-US" sz="2000" b="1" noProof="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마이스누</a:t>
            </a:r>
            <a:r>
              <a:rPr lang="ko-KR" altLang="en-US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ID </a:t>
            </a:r>
            <a:r>
              <a:rPr lang="ko-KR" altLang="en-US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발급</a:t>
            </a:r>
            <a:r>
              <a:rPr lang="en-US" altLang="ko-KR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(1)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643" y="5397713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학부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대학원 신입생의 경우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mySNU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(my.snu.ac.kr) </a:t>
            </a:r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에서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ID 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신청을 하고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ID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발급받아야 합니다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9610"/>
            <a:ext cx="6120680" cy="352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타원 5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1691680" y="350100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5091570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[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학부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대학원 신입생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693766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* 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아이디를 생성하면 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‘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생성한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ID’@snu.ac.kr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로 서울대학교 이메일을 사용할 수 있습니다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758" y="6001543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* 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단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생성된 아이디는 변경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삭제가 불가하오니 신중하게 선택하시기 바랍니다</a:t>
            </a:r>
            <a:r>
              <a:rPr lang="en-US" altLang="ko-KR" sz="14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7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9" y="1099199"/>
            <a:ext cx="6211769" cy="348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6573525" y="1099199"/>
          <a:ext cx="2241621" cy="439773"/>
        </p:xfrm>
        <a:graphic>
          <a:graphicData uri="http://schemas.openxmlformats.org/drawingml/2006/table">
            <a:tbl>
              <a:tblPr firstRow="1" bandRow="1"/>
              <a:tblGrid>
                <a:gridCol w="541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No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Event</a:t>
                      </a:r>
                      <a:r>
                        <a:rPr lang="ko-KR" altLang="en-US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명세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0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1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</a:t>
                      </a:r>
                      <a:endParaRPr lang="ko-KR" altLang="en-US" sz="700" b="1" dirty="0">
                        <a:solidFill>
                          <a:srgbClr val="333333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대용량 혹은 </a:t>
                      </a:r>
                      <a:r>
                        <a:rPr lang="ko-KR" altLang="en-US" sz="700" dirty="0" err="1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저용량</a:t>
                      </a:r>
                      <a:r>
                        <a:rPr lang="ko-KR" altLang="en-US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 메일을 선택한다</a:t>
                      </a:r>
                      <a:r>
                        <a:rPr lang="en-US" altLang="ko-KR" sz="700" dirty="0">
                          <a:solidFill>
                            <a:srgbClr val="333333"/>
                          </a:solidFill>
                          <a:latin typeface="맑은 고딕"/>
                          <a:ea typeface="맑은 고딕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7643" y="4841394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에서 대용량 혹은 저용량 메일을 선택합니다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971600" y="2204864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8" y="4535251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[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학부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대학원 신입생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7624" y="1988840"/>
            <a:ext cx="2016224" cy="576064"/>
          </a:xfrm>
          <a:prstGeom prst="rect">
            <a:avLst/>
          </a:prstGeom>
          <a:noFill/>
          <a:ln w="508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5137447"/>
            <a:ext cx="8344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*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생성되는 메일 주소는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“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생성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ID@snu.ac.kr”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5877272"/>
            <a:ext cx="834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*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유효기간을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년 혹은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년 중 하나로 선택합니다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졸업 후 평생계정으로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자동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전환 시 선택한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년 </a:t>
            </a:r>
            <a:endParaRPr lang="en-US" altLang="ko-KR" sz="1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혹은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년 뒤에 휴면 계정으로 전환됨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5426060"/>
            <a:ext cx="834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* </a:t>
            </a:r>
            <a:r>
              <a:rPr lang="ko-KR" altLang="en-US" sz="14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저용량일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경우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ID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신청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분 사용가능</a:t>
            </a:r>
            <a:endParaRPr lang="en-US" altLang="ko-KR" sz="1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lvl="0"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*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대용량일 경우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ID 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신청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20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~30</a:t>
            </a:r>
            <a:r>
              <a:rPr lang="ko-KR" altLang="en-US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분 후 사용 가능</a:t>
            </a:r>
            <a:endParaRPr lang="en-US" altLang="ko-KR" sz="1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A70273-01C8-4C8C-9B0E-8BCDD9A529A0}"/>
              </a:ext>
            </a:extLst>
          </p:cNvPr>
          <p:cNvSpPr txBox="1"/>
          <p:nvPr/>
        </p:nvSpPr>
        <p:spPr>
          <a:xfrm>
            <a:off x="232439" y="620688"/>
            <a:ext cx="5851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</a:rPr>
              <a:t>Ⅰ-1. </a:t>
            </a:r>
            <a:r>
              <a:rPr lang="ko-KR" altLang="en-US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서울대 포털 </a:t>
            </a:r>
            <a:r>
              <a:rPr lang="ko-KR" altLang="en-US" sz="2000" b="1" noProof="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마이스누</a:t>
            </a:r>
            <a:r>
              <a:rPr lang="ko-KR" altLang="en-US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ID </a:t>
            </a:r>
            <a:r>
              <a:rPr lang="ko-KR" altLang="en-US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발급</a:t>
            </a:r>
            <a:r>
              <a:rPr lang="en-US" altLang="ko-KR" sz="2000" b="1" noProof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(2)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65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79512" y="620688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</a:rPr>
              <a:t>Ⅰ-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연구안전통합정보시스템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접속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271" y="5420981"/>
            <a:ext cx="8344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/>
              <a:t>주소창에 </a:t>
            </a:r>
            <a:r>
              <a:rPr lang="en-US" altLang="ko-KR" sz="1400" b="1" dirty="0">
                <a:hlinkClick r:id="rId3"/>
              </a:rPr>
              <a:t>http://rsis.snu.ac.kr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를 입력하고</a:t>
            </a:r>
            <a:endParaRPr lang="en-US" altLang="ko-KR" sz="1400" b="1" dirty="0"/>
          </a:p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 err="1"/>
              <a:t>를</a:t>
            </a:r>
            <a:r>
              <a:rPr lang="ko-KR" altLang="en-US" sz="1400" b="1" dirty="0"/>
              <a:t> 선택한 다음</a:t>
            </a:r>
            <a:endParaRPr lang="en-US" altLang="ko-KR" sz="1400" b="1" dirty="0"/>
          </a:p>
          <a:p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/>
              <a:t>에 </a:t>
            </a:r>
            <a:r>
              <a:rPr lang="en-US" altLang="ko-KR" sz="1400" b="1" dirty="0" err="1"/>
              <a:t>mySNU</a:t>
            </a:r>
            <a:r>
              <a:rPr lang="en-US" altLang="ko-KR" sz="1400" b="1" dirty="0"/>
              <a:t> ID</a:t>
            </a:r>
            <a:r>
              <a:rPr lang="ko-KR" altLang="en-US" sz="1400" b="1" dirty="0"/>
              <a:t>와 비번을 입력합니다</a:t>
            </a:r>
            <a:r>
              <a:rPr lang="en-US" altLang="ko-KR" sz="1400" b="1" dirty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6" y="1382772"/>
            <a:ext cx="6415220" cy="336370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1331640" y="1340768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5034548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[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학부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대학원 신입생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="" xmlns:a16="http://schemas.microsoft.com/office/drawing/2014/main" id="{B466828E-7956-2A40-9100-E3DA87E9CDDB}"/>
              </a:ext>
            </a:extLst>
          </p:cNvPr>
          <p:cNvSpPr>
            <a:spLocks noChangeAspect="1"/>
          </p:cNvSpPr>
          <p:nvPr/>
        </p:nvSpPr>
        <p:spPr>
          <a:xfrm>
            <a:off x="4264526" y="170831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454F00FB-36F0-3749-9990-9B3D981FE203}"/>
              </a:ext>
            </a:extLst>
          </p:cNvPr>
          <p:cNvSpPr>
            <a:spLocks noChangeAspect="1"/>
          </p:cNvSpPr>
          <p:nvPr/>
        </p:nvSpPr>
        <p:spPr>
          <a:xfrm>
            <a:off x="2123728" y="3148472"/>
            <a:ext cx="140677" cy="15252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470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ChangeArrowheads="1"/>
          </p:cNvSpPr>
          <p:nvPr/>
        </p:nvSpPr>
        <p:spPr>
          <a:xfrm>
            <a:off x="275492" y="150818"/>
            <a:ext cx="8657492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latinLnBrk="0" hangingPunct="0"/>
            <a:r>
              <a:rPr lang="en-US" altLang="ko-KR" sz="1200">
                <a:solidFill>
                  <a:prstClr val="black"/>
                </a:solidFill>
              </a:rPr>
              <a:t> 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179515" y="1340770"/>
          <a:ext cx="8753471" cy="46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3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03714">
                <a:tc>
                  <a:txBody>
                    <a:bodyPr/>
                    <a:lstStyle/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[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안전교육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]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012"/>
            <a:ext cx="9144000" cy="43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554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12054</TotalTime>
  <Words>1479</Words>
  <Application>Microsoft Office PowerPoint</Application>
  <PresentationFormat>화면 슬라이드 쇼(4:3)</PresentationFormat>
  <Paragraphs>341</Paragraphs>
  <Slides>27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나눔고딕</vt:lpstr>
      <vt:lpstr>바탕체</vt:lpstr>
      <vt:lpstr>굴림체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</dc:creator>
  <cp:lastModifiedBy>IEPS05</cp:lastModifiedBy>
  <cp:revision>665</cp:revision>
  <cp:lastPrinted>2021-07-27T23:47:07Z</cp:lastPrinted>
  <dcterms:created xsi:type="dcterms:W3CDTF">2017-06-27T07:39:55Z</dcterms:created>
  <dcterms:modified xsi:type="dcterms:W3CDTF">2021-08-03T04:44:21Z</dcterms:modified>
</cp:coreProperties>
</file>