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3.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1" r:id="rId1"/>
    <p:sldMasterId id="2147483689" r:id="rId2"/>
    <p:sldMasterId id="2147483701" r:id="rId3"/>
    <p:sldMasterId id="2147483714" r:id="rId4"/>
  </p:sldMasterIdLst>
  <p:notesMasterIdLst>
    <p:notesMasterId r:id="rId23"/>
  </p:notesMasterIdLst>
  <p:handoutMasterIdLst>
    <p:handoutMasterId r:id="rId24"/>
  </p:handoutMasterIdLst>
  <p:sldIdLst>
    <p:sldId id="1646" r:id="rId5"/>
    <p:sldId id="1694" r:id="rId6"/>
    <p:sldId id="1282" r:id="rId7"/>
    <p:sldId id="2412" r:id="rId8"/>
    <p:sldId id="1654" r:id="rId9"/>
    <p:sldId id="1652" r:id="rId10"/>
    <p:sldId id="1708" r:id="rId11"/>
    <p:sldId id="1709" r:id="rId12"/>
    <p:sldId id="1623" r:id="rId13"/>
    <p:sldId id="1626" r:id="rId14"/>
    <p:sldId id="1627" r:id="rId15"/>
    <p:sldId id="1624" r:id="rId16"/>
    <p:sldId id="2414" r:id="rId17"/>
    <p:sldId id="1645" r:id="rId18"/>
    <p:sldId id="1695" r:id="rId19"/>
    <p:sldId id="2423" r:id="rId20"/>
    <p:sldId id="1690" r:id="rId21"/>
    <p:sldId id="1699" r:id="rId22"/>
  </p:sldIdLst>
  <p:sldSz cx="12192000" cy="6858000"/>
  <p:notesSz cx="6858000" cy="9144000"/>
  <p:embeddedFontLst>
    <p:embeddedFont>
      <p:font typeface="Calibri" panose="020F0502020204030204" pitchFamily="34" charset="0"/>
      <p:regular r:id="rId25"/>
      <p:bold r:id="rId26"/>
      <p:italic r:id="rId27"/>
      <p:boldItalic r:id="rId28"/>
    </p:embeddedFont>
    <p:embeddedFont>
      <p:font typeface="Calibri Light" panose="020F0302020204030204" pitchFamily="34" charset="0"/>
      <p:regular r:id="rId29"/>
      <p:italic r:id="rId30"/>
    </p:embeddedFont>
    <p:embeddedFont>
      <p:font typeface="나눔고딕" panose="020D0604000000000000" pitchFamily="50" charset="-127"/>
      <p:regular r:id="rId31"/>
    </p:embeddedFont>
    <p:embeddedFont>
      <p:font typeface="맑은 고딕" panose="020B0503020000020004" pitchFamily="50" charset="-127"/>
      <p:regular r:id="rId32"/>
      <p:bold r:id="rId33"/>
    </p:embeddedFont>
  </p:embeddedFontLst>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F8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0A15C55-8517-42AA-B614-E9B94910E393}" styleName="보통 스타일 2 - 강조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보통 스타일 2 - 강조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보통 스타일 2 - 강조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밝은 스타일 1 - 강조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D27102A9-8310-4765-A935-A1911B00CA55}" styleName="밝은 스타일 1 - 강조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8FB837D-C827-4EFA-A057-4D05807E0F7C}" styleName="테마 스타일 1 - 강조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0909" autoAdjust="0"/>
  </p:normalViewPr>
  <p:slideViewPr>
    <p:cSldViewPr snapToGrid="0">
      <p:cViewPr varScale="1">
        <p:scale>
          <a:sx n="77" d="100"/>
          <a:sy n="77" d="100"/>
        </p:scale>
        <p:origin x="77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2.fntdata"/><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1.fntdata"/><Relationship Id="rId33" Type="http://schemas.openxmlformats.org/officeDocument/2006/relationships/font" Target="fonts/font9.fntdata"/><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32" Type="http://schemas.openxmlformats.org/officeDocument/2006/relationships/font" Target="fonts/font8.fntdata"/><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font" Target="fonts/font4.fntdata"/><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7.fnt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a:extLst>
              <a:ext uri="{FF2B5EF4-FFF2-40B4-BE49-F238E27FC236}">
                <a16:creationId xmlns:a16="http://schemas.microsoft.com/office/drawing/2014/main" id="{CAEAC484-4396-4D8A-83F9-DB29C8375DF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a:extLst>
              <a:ext uri="{FF2B5EF4-FFF2-40B4-BE49-F238E27FC236}">
                <a16:creationId xmlns:a16="http://schemas.microsoft.com/office/drawing/2014/main" id="{9A36FFB2-B8E6-4DF7-A0E9-B36348A48F1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F9A854F-CD13-4445-A426-6297AE018E48}" type="datetimeFigureOut">
              <a:rPr lang="ko-KR" altLang="en-US" smtClean="0"/>
              <a:t>2020-07-30</a:t>
            </a:fld>
            <a:endParaRPr lang="ko-KR" altLang="en-US"/>
          </a:p>
        </p:txBody>
      </p:sp>
      <p:sp>
        <p:nvSpPr>
          <p:cNvPr id="4" name="바닥글 개체 틀 3">
            <a:extLst>
              <a:ext uri="{FF2B5EF4-FFF2-40B4-BE49-F238E27FC236}">
                <a16:creationId xmlns:a16="http://schemas.microsoft.com/office/drawing/2014/main" id="{1E902F81-307F-4A98-9BA7-DC9E91DD871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5" name="슬라이드 번호 개체 틀 4">
            <a:extLst>
              <a:ext uri="{FF2B5EF4-FFF2-40B4-BE49-F238E27FC236}">
                <a16:creationId xmlns:a16="http://schemas.microsoft.com/office/drawing/2014/main" id="{AFF9D798-9077-46A6-A99F-E0736BD315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C85D5B3-68CF-4860-812F-8DFB7C2FAEA8}" type="slidenum">
              <a:rPr lang="ko-KR" altLang="en-US" smtClean="0"/>
              <a:t>‹#›</a:t>
            </a:fld>
            <a:endParaRPr lang="ko-KR" altLang="en-US"/>
          </a:p>
        </p:txBody>
      </p:sp>
    </p:spTree>
    <p:extLst>
      <p:ext uri="{BB962C8B-B14F-4D97-AF65-F5344CB8AC3E}">
        <p14:creationId xmlns:p14="http://schemas.microsoft.com/office/powerpoint/2010/main" val="341762514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DD5151-685D-4428-BEE7-4EC5469F6E36}" type="datetimeFigureOut">
              <a:rPr lang="ko-KR" altLang="en-US" smtClean="0"/>
              <a:t>2020-07-30</a:t>
            </a:fld>
            <a:endParaRPr lang="ko-KR" altLang="en-US"/>
          </a:p>
        </p:txBody>
      </p:sp>
      <p:sp>
        <p:nvSpPr>
          <p:cNvPr id="4" name="슬라이드 이미지 개체 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3E957C-F9BF-4B2D-B610-CE07F26AA230}" type="slidenum">
              <a:rPr lang="ko-KR" altLang="en-US" smtClean="0"/>
              <a:t>‹#›</a:t>
            </a:fld>
            <a:endParaRPr lang="ko-KR" altLang="en-US"/>
          </a:p>
        </p:txBody>
      </p:sp>
    </p:spTree>
    <p:extLst>
      <p:ext uri="{BB962C8B-B14F-4D97-AF65-F5344CB8AC3E}">
        <p14:creationId xmlns:p14="http://schemas.microsoft.com/office/powerpoint/2010/main" val="1919792992"/>
      </p:ext>
    </p:extLst>
  </p:cSld>
  <p:clrMap bg1="lt1" tx1="dk1" bg2="lt2" tx2="dk2" accent1="accent1" accent2="accent2" accent3="accent3" accent4="accent4" accent5="accent5" accent6="accent6" hlink="hlink" folHlink="folHlink"/>
  <p:hf sldNum="0" hdr="0" ftr="0" dt="0"/>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Tree>
    <p:extLst>
      <p:ext uri="{BB962C8B-B14F-4D97-AF65-F5344CB8AC3E}">
        <p14:creationId xmlns:p14="http://schemas.microsoft.com/office/powerpoint/2010/main" val="31627731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Trends module</a:t>
            </a:r>
            <a:r>
              <a:rPr lang="ko-KR" altLang="en-US" dirty="0"/>
              <a:t> </a:t>
            </a:r>
            <a:r>
              <a:rPr lang="en-US" altLang="ko-KR" dirty="0"/>
              <a:t>-&gt; </a:t>
            </a:r>
            <a:r>
              <a:rPr lang="ko-KR" altLang="en-US" dirty="0"/>
              <a:t>왼쪽 패널의 </a:t>
            </a:r>
            <a:r>
              <a:rPr lang="en-US" altLang="ko-KR" dirty="0"/>
              <a:t>“Publications</a:t>
            </a:r>
            <a:r>
              <a:rPr lang="ko-KR" altLang="en-US" dirty="0"/>
              <a:t> </a:t>
            </a:r>
            <a:r>
              <a:rPr lang="en-US" altLang="ko-KR" dirty="0"/>
              <a:t>sets” </a:t>
            </a:r>
            <a:r>
              <a:rPr lang="ko-KR" altLang="en-US" dirty="0"/>
              <a:t>클릭 </a:t>
            </a:r>
            <a:r>
              <a:rPr lang="en-US" altLang="ko-KR" dirty="0"/>
              <a:t>-&gt; </a:t>
            </a:r>
            <a:r>
              <a:rPr lang="ko-KR" altLang="en-US" dirty="0"/>
              <a:t>특정 학과그룹 선택 </a:t>
            </a:r>
            <a:r>
              <a:rPr lang="en-US" altLang="ko-KR" dirty="0"/>
              <a:t>-&gt; </a:t>
            </a:r>
            <a:r>
              <a:rPr lang="ko-KR" altLang="en-US" dirty="0"/>
              <a:t>오른쪽 화면의 메뉴 탭에서 </a:t>
            </a:r>
            <a:r>
              <a:rPr lang="en-US" altLang="ko-KR" dirty="0"/>
              <a:t>Institutions </a:t>
            </a:r>
            <a:r>
              <a:rPr lang="ko-KR" altLang="en-US" dirty="0"/>
              <a:t>클릭</a:t>
            </a:r>
            <a:endParaRPr lang="en-US" altLang="ko-KR" dirty="0"/>
          </a:p>
          <a:p>
            <a:r>
              <a:rPr lang="en-US" altLang="ko-KR" dirty="0"/>
              <a:t>-&gt; Visualization</a:t>
            </a:r>
            <a:r>
              <a:rPr lang="ko-KR" altLang="en-US" dirty="0"/>
              <a:t>에서 지도 캡쳐 </a:t>
            </a:r>
            <a:r>
              <a:rPr lang="en-US" altLang="ko-KR" dirty="0"/>
              <a:t>-&gt; Table</a:t>
            </a:r>
            <a:r>
              <a:rPr lang="ko-KR" altLang="en-US" dirty="0"/>
              <a:t>에서 위의 </a:t>
            </a:r>
            <a:r>
              <a:rPr lang="en-US" altLang="ko-KR" dirty="0"/>
              <a:t>3</a:t>
            </a:r>
            <a:r>
              <a:rPr lang="ko-KR" altLang="en-US" dirty="0"/>
              <a:t>가지 성과 평가 매트릭스 선택하여 다운로드 </a:t>
            </a:r>
          </a:p>
        </p:txBody>
      </p:sp>
    </p:spTree>
    <p:extLst>
      <p:ext uri="{BB962C8B-B14F-4D97-AF65-F5344CB8AC3E}">
        <p14:creationId xmlns:p14="http://schemas.microsoft.com/office/powerpoint/2010/main" val="27688560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해당 학과 그룹의 주요 저널 리스트를 확인하기 위해서는 학과 그룹의 논문을 </a:t>
            </a:r>
            <a:r>
              <a:rPr lang="en-US" altLang="ko-KR" dirty="0"/>
              <a:t>Publication set</a:t>
            </a:r>
            <a:r>
              <a:rPr lang="ko-KR" altLang="en-US" dirty="0"/>
              <a:t>으로 구성해야 함</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Overview module</a:t>
            </a:r>
            <a:r>
              <a:rPr lang="ko-KR" altLang="en-US" dirty="0"/>
              <a:t> </a:t>
            </a:r>
            <a:r>
              <a:rPr lang="en-US" altLang="ko-KR" dirty="0"/>
              <a:t>-&gt; </a:t>
            </a:r>
            <a:r>
              <a:rPr lang="ko-KR" altLang="en-US" dirty="0"/>
              <a:t>왼쪽 패널의 </a:t>
            </a:r>
            <a:r>
              <a:rPr lang="en-US" altLang="ko-KR" dirty="0"/>
              <a:t>“Publications</a:t>
            </a:r>
            <a:r>
              <a:rPr lang="ko-KR" altLang="en-US" dirty="0"/>
              <a:t> </a:t>
            </a:r>
            <a:r>
              <a:rPr lang="en-US" altLang="ko-KR" dirty="0"/>
              <a:t>sets” </a:t>
            </a:r>
            <a:r>
              <a:rPr lang="ko-KR" altLang="en-US" dirty="0"/>
              <a:t>클릭 </a:t>
            </a:r>
            <a:r>
              <a:rPr lang="en-US" altLang="ko-KR" dirty="0"/>
              <a:t>-&gt; + Add</a:t>
            </a:r>
            <a:r>
              <a:rPr lang="ko-KR" altLang="en-US" dirty="0"/>
              <a:t> </a:t>
            </a:r>
            <a:r>
              <a:rPr lang="en-US" altLang="ko-KR" dirty="0"/>
              <a:t>Publication</a:t>
            </a:r>
            <a:r>
              <a:rPr lang="ko-KR" altLang="en-US" dirty="0"/>
              <a:t> </a:t>
            </a:r>
            <a:r>
              <a:rPr lang="en-US" altLang="ko-KR" dirty="0"/>
              <a:t>sets</a:t>
            </a:r>
            <a:r>
              <a:rPr lang="ko-KR" altLang="en-US" dirty="0"/>
              <a:t> 클릭 </a:t>
            </a:r>
            <a:r>
              <a:rPr lang="en-US" altLang="ko-KR" dirty="0"/>
              <a:t>-&gt; + Define a new publication set </a:t>
            </a:r>
            <a:r>
              <a:rPr lang="ko-KR" altLang="en-US" dirty="0"/>
              <a:t>클릭 </a:t>
            </a:r>
            <a:r>
              <a:rPr lang="en-US" altLang="ko-KR" dirty="0"/>
              <a:t>-&gt; </a:t>
            </a:r>
            <a:r>
              <a:rPr lang="ko-KR" altLang="en-US" dirty="0"/>
              <a:t>리스트에서 특정 학과 </a:t>
            </a:r>
            <a:r>
              <a:rPr lang="en-US" altLang="ko-KR" dirty="0"/>
              <a:t>– </a:t>
            </a:r>
            <a:r>
              <a:rPr lang="ko-KR" altLang="en-US" dirty="0"/>
              <a:t>식품공학부 클릭 </a:t>
            </a:r>
            <a:r>
              <a:rPr lang="en-US" altLang="ko-KR" dirty="0"/>
              <a:t>-&gt; Next</a:t>
            </a:r>
            <a:r>
              <a:rPr lang="ko-KR" altLang="en-US" dirty="0"/>
              <a:t> 클릭 </a:t>
            </a:r>
            <a:r>
              <a:rPr lang="en-US" altLang="ko-KR" dirty="0"/>
              <a:t>-&gt; </a:t>
            </a:r>
            <a:r>
              <a:rPr lang="ko-KR" altLang="en-US" dirty="0"/>
              <a:t>상단의 </a:t>
            </a:r>
            <a:r>
              <a:rPr lang="en-US" altLang="ko-KR" dirty="0"/>
              <a:t>Title </a:t>
            </a:r>
            <a:r>
              <a:rPr lang="ko-KR" altLang="en-US" dirty="0"/>
              <a:t>의 네모 체크박스 클릭 하여 모든 논문 리스트 선택 여부 확인 </a:t>
            </a:r>
            <a:r>
              <a:rPr lang="en-US" altLang="ko-KR" dirty="0"/>
              <a:t>-&gt; Next</a:t>
            </a:r>
            <a:r>
              <a:rPr lang="ko-KR" altLang="en-US" dirty="0"/>
              <a:t> </a:t>
            </a:r>
            <a:r>
              <a:rPr lang="en-US" altLang="ko-KR" dirty="0"/>
              <a:t>Step</a:t>
            </a:r>
            <a:r>
              <a:rPr lang="ko-KR" altLang="en-US" dirty="0"/>
              <a:t>  클릭 </a:t>
            </a:r>
            <a:r>
              <a:rPr lang="en-US" altLang="ko-KR" dirty="0"/>
              <a:t>-&gt; </a:t>
            </a:r>
            <a:r>
              <a:rPr lang="ko-KR" altLang="en-US" dirty="0"/>
              <a:t>학과</a:t>
            </a:r>
            <a:r>
              <a:rPr lang="en-US" altLang="ko-KR" dirty="0"/>
              <a:t>(</a:t>
            </a:r>
            <a:r>
              <a:rPr lang="ko-KR" altLang="en-US" dirty="0"/>
              <a:t>연구자 그룹</a:t>
            </a:r>
            <a:r>
              <a:rPr lang="en-US" altLang="ko-KR" dirty="0"/>
              <a:t>) </a:t>
            </a:r>
            <a:r>
              <a:rPr lang="ko-KR" altLang="en-US" dirty="0"/>
              <a:t>그룹 입력</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Trends module</a:t>
            </a:r>
            <a:r>
              <a:rPr lang="ko-KR" altLang="en-US" dirty="0"/>
              <a:t> </a:t>
            </a:r>
            <a:r>
              <a:rPr lang="en-US" altLang="ko-KR" dirty="0"/>
              <a:t>-&gt; </a:t>
            </a:r>
            <a:r>
              <a:rPr lang="ko-KR" altLang="en-US" dirty="0"/>
              <a:t>왼쪽 패널의 </a:t>
            </a:r>
            <a:r>
              <a:rPr lang="en-US" altLang="ko-KR" dirty="0"/>
              <a:t>“Publications</a:t>
            </a:r>
            <a:r>
              <a:rPr lang="ko-KR" altLang="en-US" dirty="0"/>
              <a:t> </a:t>
            </a:r>
            <a:r>
              <a:rPr lang="en-US" altLang="ko-KR" dirty="0"/>
              <a:t>sets” </a:t>
            </a:r>
            <a:r>
              <a:rPr lang="ko-KR" altLang="en-US" dirty="0"/>
              <a:t>클릭 </a:t>
            </a:r>
            <a:r>
              <a:rPr lang="en-US" altLang="ko-KR" dirty="0"/>
              <a:t>-&gt; </a:t>
            </a:r>
            <a:r>
              <a:rPr lang="ko-KR" altLang="en-US" dirty="0"/>
              <a:t>특정 학과그룹 선택 </a:t>
            </a:r>
            <a:r>
              <a:rPr lang="en-US" altLang="ko-KR" dirty="0"/>
              <a:t>-&gt; </a:t>
            </a:r>
            <a:r>
              <a:rPr lang="ko-KR" altLang="en-US" dirty="0"/>
              <a:t>오른쪽 화면의 메뉴 탭에서 </a:t>
            </a:r>
            <a:r>
              <a:rPr lang="en-US" altLang="ko-KR" dirty="0"/>
              <a:t>Scopus Source</a:t>
            </a:r>
            <a:r>
              <a:rPr lang="ko-KR" altLang="en-US" dirty="0"/>
              <a:t> 클릭 </a:t>
            </a:r>
            <a:r>
              <a:rPr lang="en-US" altLang="ko-KR" dirty="0"/>
              <a:t>-&gt; </a:t>
            </a:r>
            <a:r>
              <a:rPr lang="ko-KR" altLang="en-US" dirty="0"/>
              <a:t>성과 평가 매트릭스 위와 같이 선택하여 데이터 다운로드</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한번에 </a:t>
            </a:r>
            <a:r>
              <a:rPr lang="en-US" altLang="ko-KR" dirty="0"/>
              <a:t>3</a:t>
            </a:r>
            <a:r>
              <a:rPr lang="ko-KR" altLang="en-US" dirty="0"/>
              <a:t>가지 매트릭스 다운로드 받을 수 있기 때문에 </a:t>
            </a:r>
            <a:r>
              <a:rPr lang="en-US" altLang="ko-KR" dirty="0"/>
              <a:t>2</a:t>
            </a:r>
            <a:r>
              <a:rPr lang="ko-KR" altLang="en-US" dirty="0"/>
              <a:t>번 다운로드 받아서 </a:t>
            </a:r>
            <a:r>
              <a:rPr lang="en-US" altLang="ko-KR" dirty="0"/>
              <a:t>5</a:t>
            </a:r>
            <a:r>
              <a:rPr lang="ko-KR" altLang="en-US" dirty="0"/>
              <a:t>개 매트릭스 다운로드</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논문 출판이 가장 활발한 저널과 </a:t>
            </a:r>
            <a:r>
              <a:rPr lang="en-US" altLang="ko-KR" dirty="0"/>
              <a:t>FWCI, </a:t>
            </a:r>
            <a:r>
              <a:rPr lang="ko-KR" altLang="en-US"/>
              <a:t>상위 </a:t>
            </a:r>
            <a:r>
              <a:rPr lang="en-US" altLang="ko-KR"/>
              <a:t>10% </a:t>
            </a:r>
            <a:r>
              <a:rPr lang="ko-KR" altLang="en-US" dirty="0"/>
              <a:t>논문 비율이 높은 저널에 대한 해석</a:t>
            </a:r>
          </a:p>
          <a:p>
            <a:endParaRPr lang="ko-KR" altLang="en-US" dirty="0"/>
          </a:p>
        </p:txBody>
      </p:sp>
    </p:spTree>
    <p:extLst>
      <p:ext uri="{BB962C8B-B14F-4D97-AF65-F5344CB8AC3E}">
        <p14:creationId xmlns:p14="http://schemas.microsoft.com/office/powerpoint/2010/main" val="42391100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학부전체 논문의</a:t>
            </a:r>
            <a:r>
              <a:rPr lang="en-US" altLang="ko-KR" dirty="0"/>
              <a:t> word cloud</a:t>
            </a:r>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Trends module</a:t>
            </a:r>
            <a:r>
              <a:rPr lang="ko-KR" altLang="en-US" dirty="0"/>
              <a:t> </a:t>
            </a:r>
            <a:r>
              <a:rPr lang="en-US" altLang="ko-KR" dirty="0"/>
              <a:t>-&gt; </a:t>
            </a:r>
            <a:r>
              <a:rPr lang="ko-KR" altLang="en-US" dirty="0"/>
              <a:t>왼쪽 패널의 </a:t>
            </a:r>
            <a:r>
              <a:rPr lang="en-US" altLang="ko-KR" dirty="0"/>
              <a:t>“Publications</a:t>
            </a:r>
            <a:r>
              <a:rPr lang="ko-KR" altLang="en-US" dirty="0"/>
              <a:t> </a:t>
            </a:r>
            <a:r>
              <a:rPr lang="en-US" altLang="ko-KR" dirty="0"/>
              <a:t>sets” </a:t>
            </a:r>
            <a:r>
              <a:rPr lang="ko-KR" altLang="en-US" dirty="0"/>
              <a:t>클릭 </a:t>
            </a:r>
            <a:r>
              <a:rPr lang="en-US" altLang="ko-KR" dirty="0"/>
              <a:t>-&gt; </a:t>
            </a:r>
            <a:r>
              <a:rPr lang="ko-KR" altLang="en-US" dirty="0"/>
              <a:t>특정 학과그룹 선택 </a:t>
            </a:r>
            <a:r>
              <a:rPr lang="en-US" altLang="ko-KR" dirty="0"/>
              <a:t>-&gt; </a:t>
            </a:r>
            <a:r>
              <a:rPr lang="ko-KR" altLang="en-US" dirty="0"/>
              <a:t>오른쪽 화면의 메뉴 탭에서 </a:t>
            </a:r>
            <a:r>
              <a:rPr lang="en-US" altLang="ko-KR" dirty="0"/>
              <a:t>Summary</a:t>
            </a:r>
            <a:r>
              <a:rPr lang="ko-KR" altLang="en-US" dirty="0"/>
              <a:t> 클릭 </a:t>
            </a:r>
            <a:r>
              <a:rPr lang="en-US" altLang="ko-KR" dirty="0"/>
              <a:t>-&gt;</a:t>
            </a:r>
            <a:r>
              <a:rPr lang="ko-KR" altLang="en-US" dirty="0"/>
              <a:t> </a:t>
            </a:r>
            <a:r>
              <a:rPr lang="en-US" altLang="ko-KR" dirty="0" err="1"/>
              <a:t>Keyphrases</a:t>
            </a:r>
            <a:r>
              <a:rPr lang="en-US" altLang="ko-KR" dirty="0"/>
              <a:t> </a:t>
            </a:r>
            <a:r>
              <a:rPr lang="ko-KR" altLang="en-US" dirty="0"/>
              <a:t>캡쳐</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-&gt; </a:t>
            </a:r>
            <a:r>
              <a:rPr lang="ko-KR" altLang="en-US" dirty="0"/>
              <a:t>하단의 </a:t>
            </a:r>
            <a:r>
              <a:rPr lang="en-US" altLang="ko-KR" dirty="0"/>
              <a:t>Analyze in more detail </a:t>
            </a:r>
            <a:r>
              <a:rPr lang="ko-KR" altLang="en-US"/>
              <a:t>클릭하면 </a:t>
            </a:r>
            <a:r>
              <a:rPr lang="en-US" altLang="ko-KR"/>
              <a:t>50</a:t>
            </a:r>
            <a:r>
              <a:rPr lang="ko-KR" altLang="en-US"/>
              <a:t>개의 </a:t>
            </a:r>
            <a:r>
              <a:rPr lang="ko-KR" altLang="en-US" dirty="0"/>
              <a:t>키워드 확인 </a:t>
            </a:r>
            <a:r>
              <a:rPr lang="en-US" altLang="ko-KR" dirty="0"/>
              <a:t>-&gt; </a:t>
            </a:r>
            <a:r>
              <a:rPr lang="ko-KR" altLang="en-US" dirty="0"/>
              <a:t>상위 </a:t>
            </a:r>
            <a:r>
              <a:rPr lang="en-US" altLang="ko-KR" dirty="0"/>
              <a:t>5</a:t>
            </a:r>
            <a:r>
              <a:rPr lang="ko-KR" altLang="en-US" dirty="0"/>
              <a:t>건의 키워드 입력</a:t>
            </a:r>
          </a:p>
          <a:p>
            <a:endParaRPr lang="en-US" altLang="ko-KR" dirty="0"/>
          </a:p>
          <a:p>
            <a:r>
              <a:rPr lang="ko-KR" altLang="en-US"/>
              <a:t>상위 </a:t>
            </a:r>
            <a:r>
              <a:rPr lang="en-US" altLang="ko-KR"/>
              <a:t>10% </a:t>
            </a:r>
            <a:r>
              <a:rPr lang="ko-KR" altLang="en-US" dirty="0"/>
              <a:t>논문의 </a:t>
            </a:r>
            <a:r>
              <a:rPr lang="en-US" altLang="ko-KR" dirty="0"/>
              <a:t>word cloud</a:t>
            </a:r>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Benchmarking module</a:t>
            </a:r>
            <a:r>
              <a:rPr lang="ko-KR" altLang="en-US" dirty="0"/>
              <a:t> </a:t>
            </a:r>
            <a:r>
              <a:rPr lang="en-US" altLang="ko-KR" dirty="0"/>
              <a:t>-&gt; </a:t>
            </a:r>
            <a:r>
              <a:rPr lang="ko-KR" altLang="en-US" dirty="0"/>
              <a:t>왼쪽 패널의 </a:t>
            </a:r>
            <a:r>
              <a:rPr lang="en-US" altLang="ko-KR" dirty="0"/>
              <a:t>“Researchers and Groups”</a:t>
            </a:r>
            <a:r>
              <a:rPr lang="ko-KR" altLang="en-US" dirty="0"/>
              <a:t>에서 </a:t>
            </a:r>
            <a:r>
              <a:rPr lang="en-US" altLang="ko-KR" dirty="0"/>
              <a:t> </a:t>
            </a:r>
            <a:r>
              <a:rPr lang="ko-KR" altLang="en-US" dirty="0"/>
              <a:t>학과</a:t>
            </a:r>
            <a:r>
              <a:rPr lang="en-US" altLang="ko-KR" dirty="0"/>
              <a:t>(</a:t>
            </a:r>
            <a:r>
              <a:rPr lang="ko-KR" altLang="en-US" dirty="0"/>
              <a:t>연구자 그룹</a:t>
            </a:r>
            <a:r>
              <a:rPr lang="en-US" altLang="ko-KR" dirty="0"/>
              <a:t>) </a:t>
            </a:r>
            <a:r>
              <a:rPr lang="ko-KR" altLang="en-US" dirty="0"/>
              <a:t>선택 </a:t>
            </a:r>
            <a:r>
              <a:rPr lang="en-US" altLang="ko-KR" dirty="0"/>
              <a:t>-&gt; </a:t>
            </a:r>
            <a:r>
              <a:rPr lang="ko-KR" altLang="en-US" dirty="0"/>
              <a:t>평가 매트릭스 중 </a:t>
            </a:r>
            <a:r>
              <a:rPr lang="en-US" altLang="ko-KR" dirty="0"/>
              <a:t>“Output in </a:t>
            </a:r>
            <a:r>
              <a:rPr lang="en-US" altLang="ko-KR"/>
              <a:t>Top 10% </a:t>
            </a:r>
            <a:r>
              <a:rPr lang="en-US" altLang="ko-KR" dirty="0"/>
              <a:t>Citation percentiles” </a:t>
            </a:r>
            <a:r>
              <a:rPr lang="ko-KR" altLang="en-US" dirty="0"/>
              <a:t>클릭 </a:t>
            </a:r>
            <a:r>
              <a:rPr lang="en-US" altLang="ko-KR" dirty="0"/>
              <a:t>-&gt; Show as filed-weighted </a:t>
            </a:r>
            <a:r>
              <a:rPr lang="ko-KR" altLang="en-US" dirty="0"/>
              <a:t>선택 </a:t>
            </a:r>
            <a:r>
              <a:rPr lang="en-US" altLang="ko-KR" dirty="0"/>
              <a:t>-&gt; Show as “Total value” (</a:t>
            </a:r>
            <a:r>
              <a:rPr lang="ko-KR" altLang="en-US" dirty="0"/>
              <a:t>논문 수</a:t>
            </a:r>
            <a:r>
              <a:rPr lang="en-US" altLang="ko-KR" dirty="0"/>
              <a:t>) </a:t>
            </a:r>
            <a:r>
              <a:rPr lang="ko-KR" altLang="en-US" dirty="0"/>
              <a:t>선택</a:t>
            </a:r>
            <a:r>
              <a:rPr lang="en-US" altLang="ko-KR" dirty="0"/>
              <a:t> </a:t>
            </a:r>
            <a:r>
              <a:rPr lang="ko-KR" altLang="en-US" dirty="0"/>
              <a:t>후 완료 </a:t>
            </a:r>
            <a:r>
              <a:rPr lang="en-US" altLang="ko-KR" dirty="0"/>
              <a:t>-&gt; </a:t>
            </a:r>
            <a:r>
              <a:rPr lang="ko-KR" altLang="en-US" dirty="0"/>
              <a:t>그래프 상단의</a:t>
            </a:r>
            <a:r>
              <a:rPr lang="en-US" altLang="ko-KR" dirty="0"/>
              <a:t> Table </a:t>
            </a:r>
            <a:r>
              <a:rPr lang="ko-KR" altLang="en-US" dirty="0"/>
              <a:t>클릭 </a:t>
            </a:r>
            <a:r>
              <a:rPr lang="en-US" altLang="ko-KR" dirty="0"/>
              <a:t>-&gt; “Output in </a:t>
            </a:r>
            <a:r>
              <a:rPr lang="en-US" altLang="ko-KR"/>
              <a:t>Top 10% </a:t>
            </a:r>
            <a:r>
              <a:rPr lang="en-US" altLang="ko-KR" dirty="0"/>
              <a:t>Citation percentiles” </a:t>
            </a:r>
            <a:r>
              <a:rPr lang="ko-KR" altLang="en-US" dirty="0"/>
              <a:t> 논문 수 클릭 </a:t>
            </a:r>
            <a:r>
              <a:rPr lang="en-US" altLang="ko-KR" dirty="0"/>
              <a:t>-&gt; </a:t>
            </a:r>
            <a:r>
              <a:rPr lang="ko-KR" altLang="en-US" dirty="0"/>
              <a:t>새로운 창에서 논문 리스트 확인 </a:t>
            </a:r>
            <a:r>
              <a:rPr lang="en-US" altLang="ko-KR" dirty="0"/>
              <a:t>-&gt; “save</a:t>
            </a:r>
            <a:r>
              <a:rPr lang="ko-KR" altLang="en-US" dirty="0"/>
              <a:t> </a:t>
            </a:r>
            <a:r>
              <a:rPr lang="en-US" altLang="ko-KR" dirty="0"/>
              <a:t>as publication set” </a:t>
            </a:r>
            <a:r>
              <a:rPr lang="ko-KR" altLang="en-US" dirty="0"/>
              <a:t>클릭 </a:t>
            </a:r>
            <a:r>
              <a:rPr lang="en-US" altLang="ko-KR" dirty="0"/>
              <a:t>-&gt; </a:t>
            </a:r>
            <a:r>
              <a:rPr lang="ko-KR" altLang="en-US" dirty="0"/>
              <a:t>분석단위 이름 저장</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Trends module</a:t>
            </a:r>
            <a:r>
              <a:rPr lang="ko-KR" altLang="en-US" dirty="0"/>
              <a:t> </a:t>
            </a:r>
            <a:r>
              <a:rPr lang="en-US" altLang="ko-KR" dirty="0"/>
              <a:t>-&gt; </a:t>
            </a:r>
            <a:r>
              <a:rPr lang="ko-KR" altLang="en-US" dirty="0"/>
              <a:t>왼쪽 패널의 </a:t>
            </a:r>
            <a:r>
              <a:rPr lang="en-US" altLang="ko-KR" dirty="0"/>
              <a:t>“Publications</a:t>
            </a:r>
            <a:r>
              <a:rPr lang="ko-KR" altLang="en-US" dirty="0"/>
              <a:t> </a:t>
            </a:r>
            <a:r>
              <a:rPr lang="en-US" altLang="ko-KR" dirty="0"/>
              <a:t>sets” </a:t>
            </a:r>
            <a:r>
              <a:rPr lang="ko-KR" altLang="en-US" dirty="0"/>
              <a:t>클릭 </a:t>
            </a:r>
            <a:r>
              <a:rPr lang="en-US" altLang="ko-KR" dirty="0"/>
              <a:t>-&gt; </a:t>
            </a:r>
            <a:r>
              <a:rPr lang="ko-KR" altLang="en-US" dirty="0"/>
              <a:t>특정 분석 단위명</a:t>
            </a:r>
            <a:r>
              <a:rPr lang="en-US" altLang="ko-KR" dirty="0"/>
              <a:t>(</a:t>
            </a:r>
            <a:r>
              <a:rPr lang="ko-KR" altLang="en-US"/>
              <a:t>상위 </a:t>
            </a:r>
            <a:r>
              <a:rPr lang="en-US" altLang="ko-KR"/>
              <a:t>10% </a:t>
            </a:r>
            <a:r>
              <a:rPr lang="ko-KR" altLang="en-US" dirty="0"/>
              <a:t>논문 저장</a:t>
            </a:r>
            <a:r>
              <a:rPr lang="en-US" altLang="ko-KR" dirty="0"/>
              <a:t>) </a:t>
            </a:r>
            <a:r>
              <a:rPr lang="ko-KR" altLang="en-US" dirty="0"/>
              <a:t>클릭 </a:t>
            </a:r>
            <a:r>
              <a:rPr lang="en-US" altLang="ko-KR" dirty="0"/>
              <a:t>-&gt; </a:t>
            </a:r>
            <a:r>
              <a:rPr lang="ko-KR" altLang="en-US" dirty="0"/>
              <a:t>오른쪽 화면의 메뉴 탭에서 </a:t>
            </a:r>
            <a:r>
              <a:rPr lang="en-US" altLang="ko-KR" dirty="0"/>
              <a:t>Summary</a:t>
            </a:r>
            <a:r>
              <a:rPr lang="ko-KR" altLang="en-US" dirty="0"/>
              <a:t> 클릭 </a:t>
            </a:r>
            <a:r>
              <a:rPr lang="en-US" altLang="ko-KR" dirty="0"/>
              <a:t>-&gt;</a:t>
            </a:r>
            <a:r>
              <a:rPr lang="ko-KR" altLang="en-US" dirty="0"/>
              <a:t> </a:t>
            </a:r>
            <a:r>
              <a:rPr lang="en-US" altLang="ko-KR" dirty="0" err="1"/>
              <a:t>Keyphrases</a:t>
            </a:r>
            <a:r>
              <a:rPr lang="en-US" altLang="ko-KR" dirty="0"/>
              <a:t> </a:t>
            </a:r>
            <a:r>
              <a:rPr lang="ko-KR" altLang="en-US" dirty="0"/>
              <a:t>캡쳐</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-&gt; </a:t>
            </a:r>
            <a:r>
              <a:rPr lang="ko-KR" altLang="en-US" dirty="0"/>
              <a:t>하단의 </a:t>
            </a:r>
            <a:r>
              <a:rPr lang="en-US" altLang="ko-KR" dirty="0"/>
              <a:t>Analyze in more detail </a:t>
            </a:r>
            <a:r>
              <a:rPr lang="ko-KR" altLang="en-US"/>
              <a:t>클릭하면 </a:t>
            </a:r>
            <a:r>
              <a:rPr lang="en-US" altLang="ko-KR"/>
              <a:t>50</a:t>
            </a:r>
            <a:r>
              <a:rPr lang="ko-KR" altLang="en-US"/>
              <a:t>개의 </a:t>
            </a:r>
            <a:r>
              <a:rPr lang="ko-KR" altLang="en-US" dirty="0"/>
              <a:t>키워드 확인 </a:t>
            </a:r>
            <a:r>
              <a:rPr lang="en-US" altLang="ko-KR" dirty="0"/>
              <a:t>-&gt; </a:t>
            </a:r>
            <a:r>
              <a:rPr lang="ko-KR" altLang="en-US" dirty="0"/>
              <a:t>상위 </a:t>
            </a:r>
            <a:r>
              <a:rPr lang="en-US" altLang="ko-KR" dirty="0"/>
              <a:t>5</a:t>
            </a:r>
            <a:r>
              <a:rPr lang="ko-KR" altLang="en-US" dirty="0"/>
              <a:t>건의 키워드 입력</a:t>
            </a:r>
          </a:p>
        </p:txBody>
      </p:sp>
    </p:spTree>
    <p:extLst>
      <p:ext uri="{BB962C8B-B14F-4D97-AF65-F5344CB8AC3E}">
        <p14:creationId xmlns:p14="http://schemas.microsoft.com/office/powerpoint/2010/main" val="41495170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학과별 검색 식 구성 </a:t>
            </a:r>
            <a:r>
              <a:rPr lang="en-US" altLang="ko-KR" dirty="0"/>
              <a:t>-&gt; Scopus advanced search </a:t>
            </a:r>
            <a:r>
              <a:rPr lang="ko-KR" altLang="en-US" dirty="0"/>
              <a:t>검색 </a:t>
            </a:r>
            <a:r>
              <a:rPr lang="en-US" altLang="ko-KR" dirty="0"/>
              <a:t>-&gt; </a:t>
            </a:r>
            <a:r>
              <a:rPr lang="ko-KR" altLang="en-US" dirty="0"/>
              <a:t>해당 결과 </a:t>
            </a:r>
            <a:r>
              <a:rPr lang="en-US" altLang="ko-KR" dirty="0"/>
              <a:t>Publication set</a:t>
            </a:r>
            <a:r>
              <a:rPr lang="ko-KR" altLang="en-US" dirty="0"/>
              <a:t>으로 구성 </a:t>
            </a:r>
            <a:r>
              <a:rPr lang="en-US" altLang="ko-KR" dirty="0"/>
              <a:t>-&gt; Benchmarking module</a:t>
            </a:r>
            <a:r>
              <a:rPr lang="ko-KR" altLang="en-US" dirty="0"/>
              <a:t> </a:t>
            </a:r>
            <a:r>
              <a:rPr lang="en-US" altLang="ko-KR" dirty="0"/>
              <a:t>-&gt;</a:t>
            </a:r>
            <a:r>
              <a:rPr lang="ko-KR" altLang="en-US" dirty="0"/>
              <a:t> </a:t>
            </a:r>
            <a:r>
              <a:rPr lang="en-US" altLang="ko-KR" dirty="0"/>
              <a:t>Table </a:t>
            </a:r>
            <a:r>
              <a:rPr lang="ko-KR" altLang="en-US" dirty="0"/>
              <a:t>선택 </a:t>
            </a:r>
            <a:r>
              <a:rPr lang="en-US" altLang="ko-KR" dirty="0"/>
              <a:t>-&gt; “+=“</a:t>
            </a:r>
            <a:r>
              <a:rPr lang="ko-KR" altLang="en-US" dirty="0"/>
              <a:t> 아이콘 클릭 </a:t>
            </a:r>
            <a:r>
              <a:rPr lang="en-US" altLang="ko-KR" dirty="0"/>
              <a:t>-&gt; </a:t>
            </a:r>
            <a:r>
              <a:rPr lang="ko-KR" altLang="en-US" dirty="0"/>
              <a:t>위와 같이 </a:t>
            </a:r>
            <a:r>
              <a:rPr lang="en-US" altLang="ko-KR" dirty="0"/>
              <a:t>9</a:t>
            </a:r>
            <a:r>
              <a:rPr lang="ko-KR" altLang="en-US" dirty="0"/>
              <a:t>개의 평가 지표선택 </a:t>
            </a:r>
            <a:r>
              <a:rPr lang="en-US" altLang="ko-KR" dirty="0"/>
              <a:t>-&gt; Export </a:t>
            </a:r>
            <a:r>
              <a:rPr lang="ko-KR" altLang="en-US" dirty="0"/>
              <a:t>클릭하여 일괄 다운로드</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단</a:t>
            </a:r>
            <a:r>
              <a:rPr lang="en-US" altLang="ko-KR" dirty="0"/>
              <a:t>, Publication set</a:t>
            </a:r>
            <a:r>
              <a:rPr lang="ko-KR" altLang="en-US" dirty="0"/>
              <a:t>으로 구성한 경우 </a:t>
            </a:r>
            <a:r>
              <a:rPr lang="en-US" altLang="ko-KR" dirty="0"/>
              <a:t>H-index </a:t>
            </a:r>
            <a:r>
              <a:rPr lang="ko-KR" altLang="en-US" dirty="0"/>
              <a:t>자동 산출이 불가능 하기 때문에 매뉴얼로 산출해야 함</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H-index </a:t>
            </a:r>
            <a:r>
              <a:rPr lang="ko-KR" altLang="en-US" dirty="0"/>
              <a:t>산출을 위해서는 각 대학별 논문 수의 링크를 클릭하여 논문리스트 다운로드 후</a:t>
            </a:r>
            <a:r>
              <a:rPr lang="en-US" altLang="ko-KR" dirty="0"/>
              <a:t>, </a:t>
            </a:r>
            <a:r>
              <a:rPr lang="ko-KR" altLang="en-US" dirty="0"/>
              <a:t>매뉴얼로 산출</a:t>
            </a:r>
          </a:p>
          <a:p>
            <a:endParaRPr lang="ko-KR" altLang="en-US" dirty="0"/>
          </a:p>
        </p:txBody>
      </p:sp>
    </p:spTree>
    <p:extLst>
      <p:ext uri="{BB962C8B-B14F-4D97-AF65-F5344CB8AC3E}">
        <p14:creationId xmlns:p14="http://schemas.microsoft.com/office/powerpoint/2010/main" val="29730722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ko-KR" altLang="en-US" dirty="0"/>
              <a:t>학과별 검색 식 </a:t>
            </a:r>
            <a:r>
              <a:rPr lang="en-US" altLang="ko-KR" dirty="0"/>
              <a:t>-&gt; Publication set</a:t>
            </a:r>
            <a:r>
              <a:rPr lang="ko-KR" altLang="en-US" dirty="0"/>
              <a:t>으로 구성 </a:t>
            </a:r>
            <a:r>
              <a:rPr lang="en-US" altLang="ko-KR" dirty="0"/>
              <a:t>-&gt; Benchmarking module</a:t>
            </a:r>
            <a:r>
              <a:rPr lang="ko-KR" altLang="en-US" dirty="0"/>
              <a:t> </a:t>
            </a:r>
            <a:r>
              <a:rPr lang="en-US" altLang="ko-KR" dirty="0"/>
              <a:t>-&gt;</a:t>
            </a:r>
            <a:r>
              <a:rPr lang="ko-KR" altLang="en-US" dirty="0"/>
              <a:t> </a:t>
            </a:r>
            <a:r>
              <a:rPr lang="en-US" altLang="ko-KR" dirty="0"/>
              <a:t>Chart -&gt; Scholarly output (</a:t>
            </a:r>
            <a:r>
              <a:rPr lang="ko-KR" altLang="en-US" dirty="0"/>
              <a:t>논문 수</a:t>
            </a:r>
            <a:r>
              <a:rPr lang="en-US" altLang="ko-KR" dirty="0"/>
              <a:t>)</a:t>
            </a:r>
          </a:p>
          <a:p>
            <a:r>
              <a:rPr lang="ko-KR" altLang="en-US" dirty="0"/>
              <a:t>그림 캡쳐 또는 다운로드</a:t>
            </a:r>
          </a:p>
        </p:txBody>
      </p:sp>
    </p:spTree>
    <p:extLst>
      <p:ext uri="{BB962C8B-B14F-4D97-AF65-F5344CB8AC3E}">
        <p14:creationId xmlns:p14="http://schemas.microsoft.com/office/powerpoint/2010/main" val="9040605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Tree>
    <p:extLst>
      <p:ext uri="{BB962C8B-B14F-4D97-AF65-F5344CB8AC3E}">
        <p14:creationId xmlns:p14="http://schemas.microsoft.com/office/powerpoint/2010/main" val="35128958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13</a:t>
            </a:r>
            <a:r>
              <a:rPr lang="ko-KR" altLang="en-US" dirty="0"/>
              <a:t>페이지의 분석결과 표에 입력</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왼쪽 그래프</a:t>
            </a:r>
            <a:r>
              <a:rPr lang="en-US" altLang="ko-KR" dirty="0"/>
              <a:t>: Publication</a:t>
            </a:r>
            <a:r>
              <a:rPr lang="ko-KR" altLang="en-US" dirty="0"/>
              <a:t> </a:t>
            </a:r>
            <a:r>
              <a:rPr lang="en-US" altLang="ko-KR" dirty="0"/>
              <a:t>set</a:t>
            </a:r>
            <a:r>
              <a:rPr lang="ko-KR" altLang="en-US" dirty="0"/>
              <a:t> </a:t>
            </a:r>
            <a:r>
              <a:rPr lang="en-US" altLang="ko-KR" dirty="0"/>
              <a:t>-&gt;</a:t>
            </a:r>
            <a:r>
              <a:rPr lang="ko-KR" altLang="en-US" dirty="0"/>
              <a:t> </a:t>
            </a:r>
            <a:r>
              <a:rPr lang="en-US" altLang="ko-KR" dirty="0"/>
              <a:t>Overview</a:t>
            </a:r>
            <a:r>
              <a:rPr lang="ko-KR" altLang="en-US" dirty="0"/>
              <a:t> 모듈 </a:t>
            </a:r>
            <a:r>
              <a:rPr lang="en-US" altLang="ko-KR" dirty="0"/>
              <a:t>-&gt; Published </a:t>
            </a:r>
            <a:r>
              <a:rPr lang="ko-KR" altLang="en-US" dirty="0"/>
              <a:t>탭 선택 </a:t>
            </a:r>
            <a:r>
              <a:rPr lang="en-US" altLang="ko-KR" dirty="0"/>
              <a:t>-&gt; by</a:t>
            </a:r>
            <a:r>
              <a:rPr lang="ko-KR" altLang="en-US" dirty="0"/>
              <a:t> </a:t>
            </a:r>
            <a:r>
              <a:rPr lang="en-US" altLang="ko-KR" dirty="0"/>
              <a:t>Subject Area (Pie Chart) -&gt; </a:t>
            </a:r>
            <a:r>
              <a:rPr lang="ko-KR" altLang="en-US" dirty="0"/>
              <a:t>그림 캡쳐</a:t>
            </a:r>
          </a:p>
          <a:p>
            <a:r>
              <a:rPr lang="ko-KR" altLang="en-US" dirty="0"/>
              <a:t>오른쪽 그래프</a:t>
            </a:r>
            <a:r>
              <a:rPr lang="en-US" altLang="ko-KR" dirty="0"/>
              <a:t>: Publication</a:t>
            </a:r>
            <a:r>
              <a:rPr lang="ko-KR" altLang="en-US" dirty="0"/>
              <a:t> </a:t>
            </a:r>
            <a:r>
              <a:rPr lang="en-US" altLang="ko-KR" dirty="0"/>
              <a:t>set</a:t>
            </a:r>
            <a:r>
              <a:rPr lang="ko-KR" altLang="en-US" dirty="0"/>
              <a:t> </a:t>
            </a:r>
            <a:r>
              <a:rPr lang="en-US" altLang="ko-KR" dirty="0"/>
              <a:t>-&gt;</a:t>
            </a:r>
            <a:r>
              <a:rPr lang="ko-KR" altLang="en-US" dirty="0"/>
              <a:t> </a:t>
            </a:r>
            <a:r>
              <a:rPr lang="en-US" altLang="ko-KR" dirty="0"/>
              <a:t>Trends </a:t>
            </a:r>
            <a:r>
              <a:rPr lang="ko-KR" altLang="en-US" dirty="0"/>
              <a:t>모듈 </a:t>
            </a:r>
            <a:r>
              <a:rPr lang="en-US" altLang="ko-KR" dirty="0"/>
              <a:t>-&gt; </a:t>
            </a:r>
            <a:r>
              <a:rPr lang="en-US" altLang="ko-KR" dirty="0" err="1"/>
              <a:t>Keyphrase</a:t>
            </a:r>
            <a:r>
              <a:rPr lang="en-US" altLang="ko-KR" dirty="0"/>
              <a:t> -&gt; </a:t>
            </a:r>
            <a:r>
              <a:rPr lang="ko-KR" altLang="en-US" dirty="0"/>
              <a:t>그림 캡쳐</a:t>
            </a:r>
            <a:endParaRPr lang="en-US" altLang="ko-KR" dirty="0"/>
          </a:p>
          <a:p>
            <a:r>
              <a:rPr lang="ko-KR" altLang="en-US" dirty="0"/>
              <a:t>하단의 분석결과</a:t>
            </a:r>
            <a:r>
              <a:rPr lang="en-US" altLang="ko-KR" dirty="0"/>
              <a:t>: Publication</a:t>
            </a:r>
            <a:r>
              <a:rPr lang="ko-KR" altLang="en-US" dirty="0"/>
              <a:t> </a:t>
            </a:r>
            <a:r>
              <a:rPr lang="en-US" altLang="ko-KR" dirty="0"/>
              <a:t>set</a:t>
            </a:r>
            <a:r>
              <a:rPr lang="ko-KR" altLang="en-US" dirty="0"/>
              <a:t> </a:t>
            </a:r>
            <a:r>
              <a:rPr lang="en-US" altLang="ko-KR" dirty="0"/>
              <a:t>-&gt;</a:t>
            </a:r>
            <a:r>
              <a:rPr lang="ko-KR" altLang="en-US" dirty="0"/>
              <a:t> </a:t>
            </a:r>
            <a:r>
              <a:rPr lang="en-US" altLang="ko-KR" dirty="0"/>
              <a:t>Trends </a:t>
            </a:r>
            <a:r>
              <a:rPr lang="ko-KR" altLang="en-US" dirty="0"/>
              <a:t>모듈 </a:t>
            </a:r>
            <a:r>
              <a:rPr lang="en-US" altLang="ko-KR" dirty="0"/>
              <a:t>-&gt; Summary </a:t>
            </a:r>
            <a:r>
              <a:rPr lang="ko-KR" altLang="en-US" dirty="0"/>
              <a:t>탭 </a:t>
            </a:r>
            <a:r>
              <a:rPr lang="en-US" altLang="ko-KR" dirty="0"/>
              <a:t>-&gt; </a:t>
            </a:r>
            <a:r>
              <a:rPr lang="ko-KR" altLang="en-US" dirty="0"/>
              <a:t>화면 하단 </a:t>
            </a:r>
            <a:r>
              <a:rPr lang="en-US" altLang="ko-KR" dirty="0"/>
              <a:t>-&gt; Most</a:t>
            </a:r>
            <a:r>
              <a:rPr lang="ko-KR" altLang="en-US" dirty="0"/>
              <a:t> </a:t>
            </a:r>
            <a:r>
              <a:rPr lang="en-US" altLang="ko-KR" dirty="0"/>
              <a:t>active</a:t>
            </a:r>
            <a:r>
              <a:rPr lang="ko-KR" altLang="en-US" dirty="0"/>
              <a:t> </a:t>
            </a:r>
            <a:r>
              <a:rPr lang="en-US" altLang="ko-KR" dirty="0"/>
              <a:t>authors,</a:t>
            </a:r>
            <a:r>
              <a:rPr lang="ko-KR" altLang="en-US" dirty="0"/>
              <a:t> </a:t>
            </a:r>
            <a:r>
              <a:rPr lang="en-US" altLang="ko-KR" dirty="0"/>
              <a:t>Most active institutions, Scopus Sources </a:t>
            </a:r>
            <a:r>
              <a:rPr lang="ko-KR" altLang="en-US" dirty="0"/>
              <a:t>캡쳐</a:t>
            </a:r>
          </a:p>
        </p:txBody>
      </p:sp>
    </p:spTree>
    <p:extLst>
      <p:ext uri="{BB962C8B-B14F-4D97-AF65-F5344CB8AC3E}">
        <p14:creationId xmlns:p14="http://schemas.microsoft.com/office/powerpoint/2010/main" val="3727925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a:t>
            </a:r>
            <a:r>
              <a:rPr lang="ko-KR" altLang="en-US" dirty="0"/>
              <a:t>저자 </a:t>
            </a:r>
            <a:r>
              <a:rPr lang="en-US" altLang="ko-KR" dirty="0"/>
              <a:t>IDs </a:t>
            </a:r>
            <a:r>
              <a:rPr lang="ko-KR" altLang="en-US" dirty="0"/>
              <a:t>는 정확성을 위해 재 확인할 필요 있음</a:t>
            </a:r>
            <a:r>
              <a:rPr lang="en-US" altLang="ko-KR" dirty="0"/>
              <a:t>. (</a:t>
            </a:r>
            <a:r>
              <a:rPr lang="ko-KR" altLang="en-US" dirty="0"/>
              <a:t>엘스비어 차원에서 단순 조사 진행함</a:t>
            </a:r>
            <a:r>
              <a:rPr lang="en-US" altLang="ko-KR" dirty="0"/>
              <a:t>)</a:t>
            </a:r>
          </a:p>
          <a:p>
            <a:r>
              <a:rPr lang="en-US" altLang="ko-KR" dirty="0"/>
              <a:t>Scopus author search </a:t>
            </a:r>
            <a:r>
              <a:rPr lang="ko-KR" altLang="en-US" dirty="0"/>
              <a:t>혹은 </a:t>
            </a:r>
            <a:r>
              <a:rPr lang="en-US" altLang="ko-KR" dirty="0"/>
              <a:t>SciVal researchers and groups </a:t>
            </a:r>
            <a:r>
              <a:rPr lang="ko-KR" altLang="en-US" dirty="0"/>
              <a:t>에서 </a:t>
            </a:r>
            <a:r>
              <a:rPr lang="ko-KR" altLang="en-US" dirty="0" err="1"/>
              <a:t>교수님별</a:t>
            </a:r>
            <a:r>
              <a:rPr lang="ko-KR" altLang="en-US" dirty="0"/>
              <a:t> </a:t>
            </a:r>
            <a:r>
              <a:rPr lang="en-US" altLang="ko-KR" dirty="0"/>
              <a:t>ID </a:t>
            </a:r>
            <a:r>
              <a:rPr lang="ko-KR" altLang="en-US" dirty="0"/>
              <a:t>확인</a:t>
            </a:r>
            <a:endParaRPr lang="en-US" altLang="ko-KR" dirty="0"/>
          </a:p>
          <a:p>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Overview and Benchmarking module / My SciVal </a:t>
            </a:r>
            <a:r>
              <a:rPr lang="ko-KR" altLang="en-US" dirty="0"/>
              <a:t>클릭 </a:t>
            </a:r>
            <a:r>
              <a:rPr lang="en-US" altLang="ko-KR" dirty="0"/>
              <a:t>-&gt;</a:t>
            </a:r>
            <a:r>
              <a:rPr lang="ko-KR" altLang="en-US" dirty="0"/>
              <a:t> 왼쪽 패널 </a:t>
            </a:r>
            <a:r>
              <a:rPr lang="en-US" altLang="ko-KR" dirty="0"/>
              <a:t>Researchers and Groups </a:t>
            </a:r>
            <a:r>
              <a:rPr lang="ko-KR" altLang="en-US" dirty="0"/>
              <a:t>클릭 </a:t>
            </a:r>
            <a:r>
              <a:rPr lang="en-US" altLang="ko-KR" dirty="0"/>
              <a:t>-&gt; +Add</a:t>
            </a:r>
            <a:r>
              <a:rPr lang="ko-KR" altLang="en-US" dirty="0"/>
              <a:t> </a:t>
            </a:r>
            <a:r>
              <a:rPr lang="en-US" altLang="ko-KR" dirty="0"/>
              <a:t>New</a:t>
            </a:r>
            <a:r>
              <a:rPr lang="ko-KR" altLang="en-US" dirty="0"/>
              <a:t> 클릭 </a:t>
            </a:r>
            <a:r>
              <a:rPr lang="en-US" altLang="ko-KR" dirty="0"/>
              <a:t>-&gt;</a:t>
            </a:r>
            <a:r>
              <a:rPr lang="ko-KR" altLang="en-US" dirty="0"/>
              <a:t> </a:t>
            </a:r>
            <a:r>
              <a:rPr lang="en-US" altLang="ko-KR" dirty="0"/>
              <a:t>+</a:t>
            </a:r>
            <a:r>
              <a:rPr lang="ko-KR" altLang="en-US" dirty="0"/>
              <a:t> </a:t>
            </a:r>
            <a:r>
              <a:rPr lang="en-US" altLang="ko-KR" dirty="0"/>
              <a:t>Import</a:t>
            </a:r>
            <a:r>
              <a:rPr lang="ko-KR" altLang="en-US" dirty="0"/>
              <a:t> </a:t>
            </a:r>
            <a:r>
              <a:rPr lang="en-US" altLang="ko-KR" dirty="0"/>
              <a:t>Researchers </a:t>
            </a:r>
            <a:r>
              <a:rPr lang="ko-KR" altLang="en-US" dirty="0"/>
              <a:t>클릭 </a:t>
            </a:r>
            <a:r>
              <a:rPr lang="en-US" altLang="ko-KR" dirty="0"/>
              <a:t>-&gt; Scopus IDs </a:t>
            </a:r>
            <a:r>
              <a:rPr lang="ko-KR" altLang="en-US" dirty="0"/>
              <a:t>붙여넣기 </a:t>
            </a:r>
            <a:r>
              <a:rPr lang="en-US" altLang="ko-KR" dirty="0"/>
              <a:t>-&gt; </a:t>
            </a:r>
            <a:r>
              <a:rPr lang="ko-KR" altLang="en-US" dirty="0" err="1"/>
              <a:t>학과명</a:t>
            </a:r>
            <a:r>
              <a:rPr lang="ko-KR" altLang="en-US" dirty="0"/>
              <a:t> 저장</a:t>
            </a:r>
          </a:p>
          <a:p>
            <a:endParaRPr lang="ko-KR" altLang="en-US" dirty="0"/>
          </a:p>
        </p:txBody>
      </p:sp>
    </p:spTree>
    <p:extLst>
      <p:ext uri="{BB962C8B-B14F-4D97-AF65-F5344CB8AC3E}">
        <p14:creationId xmlns:p14="http://schemas.microsoft.com/office/powerpoint/2010/main" val="1639027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18058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Tree>
    <p:extLst>
      <p:ext uri="{BB962C8B-B14F-4D97-AF65-F5344CB8AC3E}">
        <p14:creationId xmlns:p14="http://schemas.microsoft.com/office/powerpoint/2010/main" val="1711400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경쟁대학별 교수님의 </a:t>
            </a:r>
            <a:r>
              <a:rPr lang="en-US" altLang="ko-KR" dirty="0"/>
              <a:t>IDs </a:t>
            </a:r>
            <a:r>
              <a:rPr lang="ko-KR" altLang="en-US" dirty="0"/>
              <a:t>확인 </a:t>
            </a:r>
            <a:r>
              <a:rPr lang="en-US" altLang="ko-KR" dirty="0"/>
              <a:t>-&gt; Overview and Benchmarking module / My SciVal </a:t>
            </a:r>
            <a:r>
              <a:rPr lang="ko-KR" altLang="en-US" dirty="0"/>
              <a:t>클릭 </a:t>
            </a:r>
            <a:r>
              <a:rPr lang="en-US" altLang="ko-KR" dirty="0"/>
              <a:t>-&gt;</a:t>
            </a:r>
            <a:r>
              <a:rPr lang="ko-KR" altLang="en-US" dirty="0"/>
              <a:t> 왼쪽 패널 </a:t>
            </a:r>
            <a:r>
              <a:rPr lang="en-US" altLang="ko-KR" dirty="0"/>
              <a:t>Researchers and Groups </a:t>
            </a:r>
            <a:r>
              <a:rPr lang="ko-KR" altLang="en-US" dirty="0"/>
              <a:t>클릭 </a:t>
            </a:r>
            <a:r>
              <a:rPr lang="en-US" altLang="ko-KR" dirty="0"/>
              <a:t>-&gt; +Add</a:t>
            </a:r>
            <a:r>
              <a:rPr lang="ko-KR" altLang="en-US" dirty="0"/>
              <a:t> </a:t>
            </a:r>
            <a:r>
              <a:rPr lang="en-US" altLang="ko-KR" dirty="0"/>
              <a:t>New</a:t>
            </a:r>
            <a:r>
              <a:rPr lang="ko-KR" altLang="en-US" dirty="0"/>
              <a:t> 클릭 </a:t>
            </a:r>
            <a:r>
              <a:rPr lang="en-US" altLang="ko-KR" dirty="0"/>
              <a:t>-&gt;</a:t>
            </a:r>
            <a:r>
              <a:rPr lang="ko-KR" altLang="en-US" dirty="0"/>
              <a:t> </a:t>
            </a:r>
            <a:r>
              <a:rPr lang="en-US" altLang="ko-KR" dirty="0"/>
              <a:t>+</a:t>
            </a:r>
            <a:r>
              <a:rPr lang="ko-KR" altLang="en-US" dirty="0"/>
              <a:t> </a:t>
            </a:r>
            <a:r>
              <a:rPr lang="en-US" altLang="ko-KR" dirty="0"/>
              <a:t>Import</a:t>
            </a:r>
            <a:r>
              <a:rPr lang="ko-KR" altLang="en-US" dirty="0"/>
              <a:t> </a:t>
            </a:r>
            <a:r>
              <a:rPr lang="en-US" altLang="ko-KR" dirty="0"/>
              <a:t>Researchers </a:t>
            </a:r>
            <a:r>
              <a:rPr lang="ko-KR" altLang="en-US" dirty="0"/>
              <a:t>클릭 </a:t>
            </a:r>
            <a:r>
              <a:rPr lang="en-US" altLang="ko-KR" dirty="0"/>
              <a:t>-&gt; Scopus IDs </a:t>
            </a:r>
            <a:r>
              <a:rPr lang="ko-KR" altLang="en-US" dirty="0"/>
              <a:t>붙여넣기 </a:t>
            </a:r>
            <a:r>
              <a:rPr lang="en-US" altLang="ko-KR" dirty="0"/>
              <a:t>-&gt; </a:t>
            </a:r>
            <a:r>
              <a:rPr lang="ko-KR" altLang="en-US" dirty="0" err="1"/>
              <a:t>학과명</a:t>
            </a:r>
            <a:r>
              <a:rPr lang="ko-KR" altLang="en-US" dirty="0"/>
              <a:t> 저장</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위의 방식으로 경쟁대학별 학과별 구성 완료 후</a:t>
            </a:r>
            <a:r>
              <a:rPr lang="en-US" altLang="ko-KR" dirty="0"/>
              <a:t>, Benchmarking</a:t>
            </a:r>
            <a:r>
              <a:rPr lang="ko-KR" altLang="en-US" dirty="0"/>
              <a:t> 모듈에서 평가지표 셋팅 후 데이터 일괄 다운로드</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endParaRPr lang="ko-KR" altLang="en-US" dirty="0"/>
          </a:p>
        </p:txBody>
      </p:sp>
    </p:spTree>
    <p:extLst>
      <p:ext uri="{BB962C8B-B14F-4D97-AF65-F5344CB8AC3E}">
        <p14:creationId xmlns:p14="http://schemas.microsoft.com/office/powerpoint/2010/main" val="19037991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Overview module</a:t>
            </a:r>
            <a:r>
              <a:rPr lang="ko-KR" altLang="en-US" dirty="0"/>
              <a:t> </a:t>
            </a:r>
            <a:r>
              <a:rPr lang="en-US" altLang="ko-KR" dirty="0"/>
              <a:t>-&gt; </a:t>
            </a:r>
            <a:r>
              <a:rPr lang="ko-KR" altLang="en-US" dirty="0"/>
              <a:t>왼쪽 패널의 </a:t>
            </a:r>
            <a:r>
              <a:rPr lang="en-US" altLang="ko-KR" dirty="0"/>
              <a:t>“Researchers and Groups”</a:t>
            </a:r>
            <a:r>
              <a:rPr lang="ko-KR" altLang="en-US" dirty="0"/>
              <a:t>에서 </a:t>
            </a:r>
            <a:r>
              <a:rPr lang="en-US" altLang="ko-KR" dirty="0"/>
              <a:t> </a:t>
            </a:r>
            <a:r>
              <a:rPr lang="ko-KR" altLang="en-US" dirty="0"/>
              <a:t>학과</a:t>
            </a:r>
            <a:r>
              <a:rPr lang="en-US" altLang="ko-KR" dirty="0"/>
              <a:t>(</a:t>
            </a:r>
            <a:r>
              <a:rPr lang="ko-KR" altLang="en-US" dirty="0"/>
              <a:t>연구자 그룹</a:t>
            </a:r>
            <a:r>
              <a:rPr lang="en-US" altLang="ko-KR" dirty="0"/>
              <a:t>) </a:t>
            </a:r>
            <a:r>
              <a:rPr lang="ko-KR" altLang="en-US" dirty="0"/>
              <a:t>선택 </a:t>
            </a:r>
            <a:r>
              <a:rPr lang="en-US" altLang="ko-KR" dirty="0"/>
              <a:t>-&gt; Published </a:t>
            </a:r>
            <a:r>
              <a:rPr lang="ko-KR" altLang="en-US" dirty="0"/>
              <a:t>탭 선택 </a:t>
            </a:r>
            <a:r>
              <a:rPr lang="en-US" altLang="ko-KR" dirty="0"/>
              <a:t>-&gt; by</a:t>
            </a:r>
            <a:r>
              <a:rPr lang="ko-KR" altLang="en-US" dirty="0"/>
              <a:t> </a:t>
            </a:r>
            <a:r>
              <a:rPr lang="en-US" altLang="ko-KR" dirty="0"/>
              <a:t>Subject Area -&gt; Visualization -&gt; (Donut or Pie Chart) </a:t>
            </a:r>
            <a:endParaRPr lang="ko-KR" altLang="en-US" dirty="0"/>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Overview module</a:t>
            </a:r>
            <a:r>
              <a:rPr lang="ko-KR" altLang="en-US" dirty="0"/>
              <a:t> </a:t>
            </a:r>
            <a:r>
              <a:rPr lang="en-US" altLang="ko-KR" dirty="0"/>
              <a:t>-&gt; </a:t>
            </a:r>
            <a:r>
              <a:rPr lang="ko-KR" altLang="en-US" dirty="0"/>
              <a:t>왼쪽 패널의 </a:t>
            </a:r>
            <a:r>
              <a:rPr lang="en-US" altLang="ko-KR" dirty="0"/>
              <a:t>“Researchers and Groups”</a:t>
            </a:r>
            <a:r>
              <a:rPr lang="ko-KR" altLang="en-US" dirty="0"/>
              <a:t>에서 </a:t>
            </a:r>
            <a:r>
              <a:rPr lang="en-US" altLang="ko-KR" dirty="0"/>
              <a:t> </a:t>
            </a:r>
            <a:r>
              <a:rPr lang="ko-KR" altLang="en-US" dirty="0"/>
              <a:t>학과</a:t>
            </a:r>
            <a:r>
              <a:rPr lang="en-US" altLang="ko-KR" dirty="0"/>
              <a:t>(</a:t>
            </a:r>
            <a:r>
              <a:rPr lang="ko-KR" altLang="en-US" dirty="0"/>
              <a:t>연구자 그룹</a:t>
            </a:r>
            <a:r>
              <a:rPr lang="en-US" altLang="ko-KR" dirty="0"/>
              <a:t>) </a:t>
            </a:r>
            <a:r>
              <a:rPr lang="ko-KR" altLang="en-US" dirty="0"/>
              <a:t>선택 </a:t>
            </a:r>
            <a:r>
              <a:rPr lang="en-US" altLang="ko-KR" dirty="0"/>
              <a:t>-&gt;</a:t>
            </a:r>
            <a:r>
              <a:rPr lang="ko-KR" altLang="en-US" dirty="0"/>
              <a:t> </a:t>
            </a:r>
            <a:r>
              <a:rPr lang="en-US" altLang="ko-KR" dirty="0"/>
              <a:t>Published </a:t>
            </a:r>
            <a:r>
              <a:rPr lang="ko-KR" altLang="en-US" dirty="0"/>
              <a:t>탭 선택 </a:t>
            </a:r>
            <a:r>
              <a:rPr lang="en-US" altLang="ko-KR" dirty="0"/>
              <a:t>-&gt; by</a:t>
            </a:r>
            <a:r>
              <a:rPr lang="ko-KR" altLang="en-US" dirty="0"/>
              <a:t> </a:t>
            </a:r>
            <a:r>
              <a:rPr lang="en-US" altLang="ko-KR" dirty="0"/>
              <a:t>Subject Area -&gt; Visualization -&gt; (Bar Chart) </a:t>
            </a:r>
            <a:endParaRPr lang="ko-KR" altLang="en-US" dirty="0"/>
          </a:p>
          <a:p>
            <a:endParaRPr lang="ko-KR" altLang="en-US" dirty="0"/>
          </a:p>
        </p:txBody>
      </p:sp>
    </p:spTree>
    <p:extLst>
      <p:ext uri="{BB962C8B-B14F-4D97-AF65-F5344CB8AC3E}">
        <p14:creationId xmlns:p14="http://schemas.microsoft.com/office/powerpoint/2010/main" val="22962067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왼쪽</a:t>
            </a:r>
            <a:r>
              <a:rPr lang="en-US" altLang="ko-KR" dirty="0"/>
              <a:t>: Overview module</a:t>
            </a:r>
            <a:r>
              <a:rPr lang="ko-KR" altLang="en-US" dirty="0"/>
              <a:t> </a:t>
            </a:r>
            <a:r>
              <a:rPr lang="en-US" altLang="ko-KR" dirty="0"/>
              <a:t>-&gt; </a:t>
            </a:r>
            <a:r>
              <a:rPr lang="ko-KR" altLang="en-US" dirty="0"/>
              <a:t>왼쪽 패널의 </a:t>
            </a:r>
            <a:r>
              <a:rPr lang="en-US" altLang="ko-KR" dirty="0"/>
              <a:t>“Researchers and Groups”</a:t>
            </a:r>
            <a:r>
              <a:rPr lang="ko-KR" altLang="en-US" dirty="0"/>
              <a:t>에서 </a:t>
            </a:r>
            <a:r>
              <a:rPr lang="en-US" altLang="ko-KR" dirty="0"/>
              <a:t> </a:t>
            </a:r>
            <a:r>
              <a:rPr lang="ko-KR" altLang="en-US" dirty="0"/>
              <a:t>학과</a:t>
            </a:r>
            <a:r>
              <a:rPr lang="en-US" altLang="ko-KR" dirty="0"/>
              <a:t>(</a:t>
            </a:r>
            <a:r>
              <a:rPr lang="ko-KR" altLang="en-US" dirty="0"/>
              <a:t>연구자 그룹</a:t>
            </a:r>
            <a:r>
              <a:rPr lang="en-US" altLang="ko-KR" dirty="0"/>
              <a:t>) </a:t>
            </a:r>
            <a:r>
              <a:rPr lang="ko-KR" altLang="en-US" dirty="0"/>
              <a:t>선택 </a:t>
            </a:r>
            <a:r>
              <a:rPr lang="en-US" altLang="ko-KR" dirty="0"/>
              <a:t>-&gt; </a:t>
            </a:r>
            <a:r>
              <a:rPr lang="ko-KR" altLang="en-US" dirty="0"/>
              <a:t>오른쪽 화면의 메뉴 탭에서 </a:t>
            </a:r>
            <a:r>
              <a:rPr lang="en-US" altLang="ko-KR" dirty="0"/>
              <a:t>Topics &amp; Topic Cluster </a:t>
            </a:r>
            <a:r>
              <a:rPr lang="ko-KR" altLang="en-US" dirty="0"/>
              <a:t>클릭  </a:t>
            </a:r>
            <a:r>
              <a:rPr lang="en-US" altLang="ko-KR" dirty="0"/>
              <a:t>-&gt; Wheel </a:t>
            </a:r>
            <a:r>
              <a:rPr lang="ko-KR" altLang="en-US" dirty="0"/>
              <a:t>선택 </a:t>
            </a:r>
            <a:r>
              <a:rPr lang="en-US" altLang="ko-KR" dirty="0"/>
              <a:t>-&gt; all</a:t>
            </a:r>
            <a:r>
              <a:rPr lang="ko-KR" altLang="en-US" dirty="0"/>
              <a:t> </a:t>
            </a:r>
            <a:r>
              <a:rPr lang="en-US" altLang="ko-KR" dirty="0"/>
              <a:t>Topic Cluster </a:t>
            </a:r>
            <a:r>
              <a:rPr lang="ko-KR" altLang="en-US" dirty="0"/>
              <a:t>선택 </a:t>
            </a:r>
            <a:r>
              <a:rPr lang="en-US" altLang="ko-KR" dirty="0"/>
              <a:t>-&gt; </a:t>
            </a:r>
            <a:r>
              <a:rPr lang="ko-KR" altLang="en-US" dirty="0"/>
              <a:t>화면 캡쳐</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오른쪽</a:t>
            </a:r>
            <a:r>
              <a:rPr lang="en-US" altLang="ko-KR" dirty="0"/>
              <a:t>: Overview module</a:t>
            </a:r>
            <a:r>
              <a:rPr lang="ko-KR" altLang="en-US" dirty="0"/>
              <a:t> </a:t>
            </a:r>
            <a:r>
              <a:rPr lang="en-US" altLang="ko-KR" dirty="0"/>
              <a:t>-&gt; </a:t>
            </a:r>
            <a:r>
              <a:rPr lang="ko-KR" altLang="en-US" dirty="0"/>
              <a:t>왼쪽 패널의 </a:t>
            </a:r>
            <a:r>
              <a:rPr lang="en-US" altLang="ko-KR" dirty="0"/>
              <a:t>“Researchers and Groups”</a:t>
            </a:r>
            <a:r>
              <a:rPr lang="ko-KR" altLang="en-US" dirty="0"/>
              <a:t>에서 </a:t>
            </a:r>
            <a:r>
              <a:rPr lang="en-US" altLang="ko-KR" dirty="0"/>
              <a:t> </a:t>
            </a:r>
            <a:r>
              <a:rPr lang="ko-KR" altLang="en-US" dirty="0"/>
              <a:t>학과</a:t>
            </a:r>
            <a:r>
              <a:rPr lang="en-US" altLang="ko-KR" dirty="0"/>
              <a:t>(</a:t>
            </a:r>
            <a:r>
              <a:rPr lang="ko-KR" altLang="en-US" dirty="0"/>
              <a:t>연구자 그룹</a:t>
            </a:r>
            <a:r>
              <a:rPr lang="en-US" altLang="ko-KR" dirty="0"/>
              <a:t>) </a:t>
            </a:r>
            <a:r>
              <a:rPr lang="ko-KR" altLang="en-US" dirty="0"/>
              <a:t>선택 </a:t>
            </a:r>
            <a:r>
              <a:rPr lang="en-US" altLang="ko-KR" dirty="0"/>
              <a:t>-&gt; </a:t>
            </a:r>
            <a:r>
              <a:rPr lang="ko-KR" altLang="en-US" dirty="0"/>
              <a:t>오른쪽 화면의 메뉴 탭에서 </a:t>
            </a:r>
            <a:r>
              <a:rPr lang="en-US" altLang="ko-KR" dirty="0"/>
              <a:t>Topics &amp; Topic Cluster </a:t>
            </a:r>
            <a:r>
              <a:rPr lang="ko-KR" altLang="en-US" dirty="0"/>
              <a:t>클릭  </a:t>
            </a:r>
            <a:r>
              <a:rPr lang="en-US" altLang="ko-KR" dirty="0"/>
              <a:t>-&gt; Wheel </a:t>
            </a:r>
            <a:r>
              <a:rPr lang="ko-KR" altLang="en-US" dirty="0"/>
              <a:t>선택 </a:t>
            </a:r>
            <a:r>
              <a:rPr lang="en-US" altLang="ko-KR" dirty="0"/>
              <a:t>-&gt; </a:t>
            </a:r>
            <a:r>
              <a:rPr lang="en-US" altLang="ko-KR"/>
              <a:t>Top 10% </a:t>
            </a:r>
            <a:r>
              <a:rPr lang="en-US" altLang="ko-KR" dirty="0"/>
              <a:t>of worldwide Topic Cluster </a:t>
            </a:r>
            <a:r>
              <a:rPr lang="ko-KR" altLang="en-US" dirty="0"/>
              <a:t>선택 </a:t>
            </a:r>
            <a:r>
              <a:rPr lang="en-US" altLang="ko-KR" dirty="0"/>
              <a:t>-&gt; </a:t>
            </a:r>
            <a:r>
              <a:rPr lang="ko-KR" altLang="en-US" dirty="0"/>
              <a:t>화면 캡쳐</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endParaRPr lang="ko-KR" altLang="en-US" dirty="0"/>
          </a:p>
        </p:txBody>
      </p:sp>
    </p:spTree>
    <p:extLst>
      <p:ext uri="{BB962C8B-B14F-4D97-AF65-F5344CB8AC3E}">
        <p14:creationId xmlns:p14="http://schemas.microsoft.com/office/powerpoint/2010/main" val="23560292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논문수가 가장 많은 토픽과 </a:t>
            </a:r>
            <a:r>
              <a:rPr lang="en-US" altLang="ko-KR" dirty="0"/>
              <a:t>FWCI</a:t>
            </a:r>
            <a:r>
              <a:rPr lang="ko-KR" altLang="en-US" dirty="0"/>
              <a:t>가 가장 높은 토픽에 대한 해석 </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Overview module</a:t>
            </a:r>
            <a:r>
              <a:rPr lang="ko-KR" altLang="en-US" dirty="0"/>
              <a:t> </a:t>
            </a:r>
            <a:r>
              <a:rPr lang="en-US" altLang="ko-KR" dirty="0"/>
              <a:t>-&gt; </a:t>
            </a:r>
            <a:r>
              <a:rPr lang="ko-KR" altLang="en-US" dirty="0"/>
              <a:t>왼쪽 패널의 </a:t>
            </a:r>
            <a:r>
              <a:rPr lang="en-US" altLang="ko-KR" dirty="0"/>
              <a:t>“Researchers and Groups”</a:t>
            </a:r>
            <a:r>
              <a:rPr lang="ko-KR" altLang="en-US" dirty="0"/>
              <a:t>에서 </a:t>
            </a:r>
            <a:r>
              <a:rPr lang="en-US" altLang="ko-KR" dirty="0"/>
              <a:t> </a:t>
            </a:r>
            <a:r>
              <a:rPr lang="ko-KR" altLang="en-US" dirty="0"/>
              <a:t>학과</a:t>
            </a:r>
            <a:r>
              <a:rPr lang="en-US" altLang="ko-KR" dirty="0"/>
              <a:t>(</a:t>
            </a:r>
            <a:r>
              <a:rPr lang="ko-KR" altLang="en-US" dirty="0"/>
              <a:t>연구자 그룹</a:t>
            </a:r>
            <a:r>
              <a:rPr lang="en-US" altLang="ko-KR" dirty="0"/>
              <a:t>) </a:t>
            </a:r>
            <a:r>
              <a:rPr lang="ko-KR" altLang="en-US" dirty="0"/>
              <a:t>선택 </a:t>
            </a:r>
            <a:r>
              <a:rPr lang="en-US" altLang="ko-KR" dirty="0"/>
              <a:t>-&gt; </a:t>
            </a:r>
            <a:r>
              <a:rPr lang="ko-KR" altLang="en-US" dirty="0"/>
              <a:t>오른쪽 화면의 메뉴 탭에서 </a:t>
            </a:r>
            <a:r>
              <a:rPr lang="en-US" altLang="ko-KR" dirty="0"/>
              <a:t>Topics &amp; Topic Cluster </a:t>
            </a:r>
            <a:r>
              <a:rPr lang="ko-KR" altLang="en-US" dirty="0"/>
              <a:t>클릭  </a:t>
            </a:r>
            <a:r>
              <a:rPr lang="en-US" altLang="ko-KR" dirty="0"/>
              <a:t>-&gt; Table </a:t>
            </a:r>
            <a:r>
              <a:rPr lang="ko-KR" altLang="en-US" dirty="0"/>
              <a:t>선택 </a:t>
            </a:r>
            <a:r>
              <a:rPr lang="en-US" altLang="ko-KR" dirty="0"/>
              <a:t>-&gt; </a:t>
            </a:r>
            <a:r>
              <a:rPr lang="en-US" altLang="ko-KR"/>
              <a:t>Top 10% </a:t>
            </a:r>
            <a:r>
              <a:rPr lang="en-US" altLang="ko-KR" dirty="0"/>
              <a:t>of worldwide Topic Cluster </a:t>
            </a:r>
            <a:r>
              <a:rPr lang="ko-KR" altLang="en-US" dirty="0"/>
              <a:t>선택 </a:t>
            </a:r>
            <a:r>
              <a:rPr lang="en-US" altLang="ko-KR" dirty="0"/>
              <a:t>-&gt; Export (</a:t>
            </a:r>
            <a:r>
              <a:rPr lang="ko-KR" altLang="en-US" dirty="0"/>
              <a:t>엑셀 다운로드</a:t>
            </a:r>
            <a:r>
              <a:rPr lang="en-US" altLang="ko-KR" dirty="0"/>
              <a:t>)</a:t>
            </a:r>
          </a:p>
          <a:p>
            <a:endParaRPr lang="ko-KR" altLang="en-US" dirty="0"/>
          </a:p>
        </p:txBody>
      </p:sp>
      <p:sp>
        <p:nvSpPr>
          <p:cNvPr id="4" name="슬라이드 번호 개체 틀 3"/>
          <p:cNvSpPr>
            <a:spLocks noGrp="1"/>
          </p:cNvSpPr>
          <p:nvPr>
            <p:ph type="sldNum" sz="quarter" idx="5"/>
          </p:nvPr>
        </p:nvSpPr>
        <p:spPr/>
        <p:txBody>
          <a:bodyPr/>
          <a:lstStyle/>
          <a:p>
            <a:pPr marL="0" marR="0" lvl="0" indent="0" algn="r" defTabSz="914400" rtl="0" eaLnBrk="1" fontAlgn="auto" latinLnBrk="1" hangingPunct="1">
              <a:lnSpc>
                <a:spcPct val="100000"/>
              </a:lnSpc>
              <a:spcBef>
                <a:spcPts val="0"/>
              </a:spcBef>
              <a:spcAft>
                <a:spcPts val="0"/>
              </a:spcAft>
              <a:buClrTx/>
              <a:buSzTx/>
              <a:buFontTx/>
              <a:buNone/>
              <a:tabLst/>
              <a:defRPr/>
            </a:pPr>
            <a:fld id="{E8559E5C-4A9B-433A-A82D-39CAA50B5DA2}" type="slidenum">
              <a:rPr kumimoji="0" lang="ko-KR" altLang="en-US" sz="1200" b="0" i="0" u="none" strike="noStrike" kern="1200" cap="none" spc="0" normalizeH="0" baseline="0" noProof="0" smtClean="0">
                <a:ln>
                  <a:noFill/>
                </a:ln>
                <a:solidFill>
                  <a:prstClr val="black"/>
                </a:solidFill>
                <a:effectLst/>
                <a:uLnTx/>
                <a:uFillTx/>
                <a:latin typeface="맑은 고딕" panose="020F0502020204030204"/>
                <a:ea typeface="맑은 고딕" panose="020B0503020000020004" pitchFamily="50" charset="-127"/>
                <a:cs typeface="+mn-cs"/>
              </a:rPr>
              <a:pPr marL="0" marR="0" lvl="0" indent="0" algn="r" defTabSz="914400" rtl="0" eaLnBrk="1" fontAlgn="auto" latinLnBrk="1" hangingPunct="1">
                <a:lnSpc>
                  <a:spcPct val="100000"/>
                </a:lnSpc>
                <a:spcBef>
                  <a:spcPts val="0"/>
                </a:spcBef>
                <a:spcAft>
                  <a:spcPts val="0"/>
                </a:spcAft>
                <a:buClrTx/>
                <a:buSzTx/>
                <a:buFontTx/>
                <a:buNone/>
                <a:tabLst/>
                <a:defRPr/>
              </a:pPr>
              <a:t>8</a:t>
            </a:fld>
            <a:endParaRPr kumimoji="0" lang="ko-KR" altLang="en-US" sz="1200" b="0" i="0" u="none" strike="noStrike" kern="1200" cap="none" spc="0" normalizeH="0" baseline="0" noProof="0">
              <a:ln>
                <a:noFill/>
              </a:ln>
              <a:solidFill>
                <a:prstClr val="black"/>
              </a:solidFill>
              <a:effectLst/>
              <a:uLnTx/>
              <a:uFillTx/>
              <a:latin typeface="맑은 고딕" panose="020F0502020204030204"/>
              <a:ea typeface="맑은 고딕" panose="020B0503020000020004" pitchFamily="50" charset="-127"/>
              <a:cs typeface="+mn-cs"/>
            </a:endParaRPr>
          </a:p>
        </p:txBody>
      </p:sp>
    </p:spTree>
    <p:extLst>
      <p:ext uri="{BB962C8B-B14F-4D97-AF65-F5344CB8AC3E}">
        <p14:creationId xmlns:p14="http://schemas.microsoft.com/office/powerpoint/2010/main" val="33761414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Overview module</a:t>
            </a:r>
            <a:r>
              <a:rPr lang="ko-KR" altLang="en-US" dirty="0"/>
              <a:t> </a:t>
            </a:r>
            <a:r>
              <a:rPr lang="en-US" altLang="ko-KR" dirty="0"/>
              <a:t>-&gt; </a:t>
            </a:r>
            <a:r>
              <a:rPr lang="ko-KR" altLang="en-US" dirty="0"/>
              <a:t>왼쪽 패널의 </a:t>
            </a:r>
            <a:r>
              <a:rPr lang="en-US" altLang="ko-KR" dirty="0"/>
              <a:t>“Researchers and Groups”</a:t>
            </a:r>
            <a:r>
              <a:rPr lang="ko-KR" altLang="en-US" dirty="0"/>
              <a:t>에서 </a:t>
            </a:r>
            <a:r>
              <a:rPr lang="en-US" altLang="ko-KR" dirty="0"/>
              <a:t> </a:t>
            </a:r>
            <a:r>
              <a:rPr lang="ko-KR" altLang="en-US" dirty="0"/>
              <a:t>학과</a:t>
            </a:r>
            <a:r>
              <a:rPr lang="en-US" altLang="ko-KR" dirty="0"/>
              <a:t>(</a:t>
            </a:r>
            <a:r>
              <a:rPr lang="ko-KR" altLang="en-US" dirty="0"/>
              <a:t>연구자 그룹</a:t>
            </a:r>
            <a:r>
              <a:rPr lang="en-US" altLang="ko-KR" dirty="0"/>
              <a:t>) </a:t>
            </a:r>
            <a:r>
              <a:rPr lang="ko-KR" altLang="en-US" dirty="0"/>
              <a:t>선택 </a:t>
            </a:r>
            <a:r>
              <a:rPr lang="en-US" altLang="ko-KR" dirty="0"/>
              <a:t>-&gt; </a:t>
            </a:r>
            <a:r>
              <a:rPr lang="ko-KR" altLang="en-US" dirty="0"/>
              <a:t>오른쪽 화면의 메뉴 탭에서 </a:t>
            </a:r>
            <a:r>
              <a:rPr lang="en-US" altLang="ko-KR" dirty="0"/>
              <a:t>Collaboration </a:t>
            </a:r>
            <a:r>
              <a:rPr lang="ko-KR" altLang="en-US" dirty="0"/>
              <a:t>클릭  </a:t>
            </a:r>
            <a:r>
              <a:rPr lang="en-US" altLang="ko-KR" dirty="0"/>
              <a:t>-&gt; </a:t>
            </a:r>
            <a:r>
              <a:rPr lang="ko-KR" altLang="en-US" dirty="0"/>
              <a:t>화면 캡쳐</a:t>
            </a:r>
            <a:endParaRPr lang="en-US" altLang="ko-KR" dirty="0"/>
          </a:p>
          <a:p>
            <a:endParaRPr lang="ko-KR" altLang="en-US" dirty="0"/>
          </a:p>
        </p:txBody>
      </p:sp>
    </p:spTree>
    <p:extLst>
      <p:ext uri="{BB962C8B-B14F-4D97-AF65-F5344CB8AC3E}">
        <p14:creationId xmlns:p14="http://schemas.microsoft.com/office/powerpoint/2010/main" val="14701924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slide with light photo and light text">
    <p:spTree>
      <p:nvGrpSpPr>
        <p:cNvPr id="1" name=""/>
        <p:cNvGrpSpPr/>
        <p:nvPr/>
      </p:nvGrpSpPr>
      <p:grpSpPr>
        <a:xfrm>
          <a:off x="0" y="0"/>
          <a:ext cx="0" cy="0"/>
          <a:chOff x="0" y="0"/>
          <a:chExt cx="0" cy="0"/>
        </a:xfrm>
      </p:grpSpPr>
      <p:sp>
        <p:nvSpPr>
          <p:cNvPr id="14" name="Picture Placeholder 13"/>
          <p:cNvSpPr>
            <a:spLocks noGrp="1"/>
          </p:cNvSpPr>
          <p:nvPr>
            <p:ph type="pic" sz="quarter" idx="15" hasCustomPrompt="1"/>
          </p:nvPr>
        </p:nvSpPr>
        <p:spPr>
          <a:xfrm>
            <a:off x="0" y="0"/>
            <a:ext cx="12192000" cy="6858000"/>
          </a:xfrm>
          <a:prstGeom prst="rect">
            <a:avLst/>
          </a:prstGeom>
          <a:solidFill>
            <a:srgbClr val="F2F2F2">
              <a:alpha val="7059"/>
            </a:srgbClr>
          </a:solidFill>
        </p:spPr>
        <p:txBody>
          <a:bodyPr>
            <a:normAutofit/>
          </a:bodyPr>
          <a:lstStyle>
            <a:lvl1pPr marL="0" indent="0" algn="r">
              <a:lnSpc>
                <a:spcPct val="100000"/>
              </a:lnSpc>
              <a:buNone/>
              <a:defRPr sz="1600" baseline="0"/>
            </a:lvl1pPr>
          </a:lstStyle>
          <a:p>
            <a:r>
              <a:rPr lang="en-US" noProof="0" dirty="0"/>
              <a:t>Click on icon to select picture</a:t>
            </a:r>
          </a:p>
        </p:txBody>
      </p:sp>
      <p:sp>
        <p:nvSpPr>
          <p:cNvPr id="2" name="Title 1"/>
          <p:cNvSpPr>
            <a:spLocks noGrp="1"/>
          </p:cNvSpPr>
          <p:nvPr>
            <p:ph type="ctrTitle" hasCustomPrompt="1"/>
          </p:nvPr>
        </p:nvSpPr>
        <p:spPr>
          <a:xfrm>
            <a:off x="634457" y="2212624"/>
            <a:ext cx="6816945" cy="2325511"/>
          </a:xfrm>
          <a:prstGeom prst="rect">
            <a:avLst/>
          </a:prstGeom>
        </p:spPr>
        <p:txBody>
          <a:bodyPr anchor="t" anchorCtr="0">
            <a:normAutofit/>
          </a:bodyPr>
          <a:lstStyle>
            <a:lvl1pPr algn="l">
              <a:lnSpc>
                <a:spcPct val="100000"/>
              </a:lnSpc>
              <a:defRPr sz="3800">
                <a:solidFill>
                  <a:schemeClr val="bg1"/>
                </a:solidFill>
              </a:defRPr>
            </a:lvl1pPr>
          </a:lstStyle>
          <a:p>
            <a:r>
              <a:rPr lang="en-US" noProof="0" dirty="0"/>
              <a:t>Click to edit title max over 2x lines</a:t>
            </a:r>
          </a:p>
        </p:txBody>
      </p:sp>
      <p:sp>
        <p:nvSpPr>
          <p:cNvPr id="12" name="Text Placeholder 11"/>
          <p:cNvSpPr>
            <a:spLocks noGrp="1"/>
          </p:cNvSpPr>
          <p:nvPr>
            <p:ph type="body" sz="quarter" idx="14" hasCustomPrompt="1"/>
          </p:nvPr>
        </p:nvSpPr>
        <p:spPr>
          <a:xfrm>
            <a:off x="634457" y="5768434"/>
            <a:ext cx="6816945" cy="653335"/>
          </a:xfrm>
          <a:prstGeom prst="rect">
            <a:avLst/>
          </a:prstGeom>
        </p:spPr>
        <p:txBody>
          <a:bodyPr>
            <a:normAutofit/>
          </a:bodyPr>
          <a:lstStyle>
            <a:lvl1pPr marL="0" indent="0">
              <a:lnSpc>
                <a:spcPct val="100000"/>
              </a:lnSpc>
              <a:spcBef>
                <a:spcPts val="0"/>
              </a:spcBef>
              <a:buNone/>
              <a:defRPr sz="1300"/>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7" name="TextBox 6"/>
          <p:cNvSpPr txBox="1"/>
          <p:nvPr userDrawn="1"/>
        </p:nvSpPr>
        <p:spPr>
          <a:xfrm>
            <a:off x="-4741333" y="0"/>
            <a:ext cx="4550833" cy="1938992"/>
          </a:xfrm>
          <a:prstGeom prst="rect">
            <a:avLst/>
          </a:prstGeom>
          <a:solidFill>
            <a:srgbClr val="FFFF99"/>
          </a:solidFill>
        </p:spPr>
        <p:txBody>
          <a:bodyPr wrap="square" rtlCol="0">
            <a:spAutoFit/>
          </a:bodyPr>
          <a:lstStyle/>
          <a:p>
            <a:pPr defTabSz="914400"/>
            <a:r>
              <a:rPr lang="en-US" sz="1200">
                <a:solidFill>
                  <a:srgbClr val="333333"/>
                </a:solidFill>
                <a:latin typeface="Arial"/>
                <a:cs typeface="Arial"/>
              </a:rPr>
              <a:t>IMPORTANT!!  </a:t>
            </a:r>
          </a:p>
          <a:p>
            <a:pPr defTabSz="914400"/>
            <a:endParaRPr lang="en-US" sz="1200" dirty="0">
              <a:solidFill>
                <a:srgbClr val="333333"/>
              </a:solidFill>
              <a:latin typeface="Arial"/>
              <a:cs typeface="Arial"/>
            </a:endParaRPr>
          </a:p>
          <a:p>
            <a:pPr defTabSz="914400"/>
            <a:r>
              <a:rPr lang="en-US" sz="1200" dirty="0">
                <a:solidFill>
                  <a:srgbClr val="333333"/>
                </a:solidFill>
                <a:latin typeface="Arial"/>
                <a:cs typeface="Arial"/>
              </a:rPr>
              <a:t>If you insert or change the picture, select it, click right and choose </a:t>
            </a:r>
            <a:r>
              <a:rPr lang="en-US" sz="1200" dirty="0">
                <a:solidFill>
                  <a:schemeClr val="accent2"/>
                </a:solidFill>
                <a:latin typeface="Arial"/>
                <a:cs typeface="Arial"/>
              </a:rPr>
              <a:t>Send to back</a:t>
            </a:r>
            <a:r>
              <a:rPr lang="en-US" sz="1200" dirty="0">
                <a:solidFill>
                  <a:srgbClr val="333333"/>
                </a:solidFill>
                <a:latin typeface="Arial"/>
                <a:cs typeface="Arial"/>
              </a:rPr>
              <a:t> from the right click menu to make the logo and text visible.</a:t>
            </a:r>
          </a:p>
          <a:p>
            <a:pPr defTabSz="914400"/>
            <a:endParaRPr lang="en-US" sz="1200" dirty="0">
              <a:solidFill>
                <a:srgbClr val="333333"/>
              </a:solidFill>
              <a:latin typeface="Arial"/>
              <a:cs typeface="Arial"/>
            </a:endParaRPr>
          </a:p>
          <a:p>
            <a:pPr defTabSz="914400"/>
            <a:endParaRPr lang="en-US" sz="1200" dirty="0">
              <a:solidFill>
                <a:srgbClr val="333333"/>
              </a:solidFill>
              <a:latin typeface="Arial"/>
              <a:cs typeface="Arial"/>
            </a:endParaRPr>
          </a:p>
          <a:p>
            <a:pPr defTabSz="914400"/>
            <a:r>
              <a:rPr lang="en-US" sz="1200" baseline="0" dirty="0">
                <a:solidFill>
                  <a:srgbClr val="333333"/>
                </a:solidFill>
                <a:latin typeface="Arial"/>
                <a:cs typeface="Arial"/>
              </a:rPr>
              <a:t>To make you slides look as sophisticated and contemporary as possible, the easiest way is to use the guides to align text, graphs and images. Activate your GUIDES under the VIEW menu item. </a:t>
            </a:r>
            <a:endParaRPr lang="en-US" sz="1200" dirty="0">
              <a:solidFill>
                <a:srgbClr val="333333"/>
              </a:solidFill>
              <a:latin typeface="Arial"/>
              <a:cs typeface="Arial"/>
            </a:endParaRPr>
          </a:p>
        </p:txBody>
      </p:sp>
      <p:sp>
        <p:nvSpPr>
          <p:cNvPr id="9" name="Text Placeholder 6"/>
          <p:cNvSpPr>
            <a:spLocks noGrp="1"/>
          </p:cNvSpPr>
          <p:nvPr>
            <p:ph type="body" sz="quarter" idx="16" hasCustomPrompt="1"/>
          </p:nvPr>
        </p:nvSpPr>
        <p:spPr>
          <a:xfrm>
            <a:off x="634457" y="4651023"/>
            <a:ext cx="6816945" cy="1016000"/>
          </a:xfrm>
          <a:prstGeom prst="rect">
            <a:avLst/>
          </a:prstGeom>
        </p:spPr>
        <p:txBody>
          <a:bodyPr>
            <a:normAutofit/>
          </a:bodyPr>
          <a:lstStyle>
            <a:lvl1pPr marL="0" indent="0">
              <a:lnSpc>
                <a:spcPct val="100000"/>
              </a:lnSpc>
              <a:buNone/>
              <a:defRPr sz="20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sp>
        <p:nvSpPr>
          <p:cNvPr id="16" name="Text Placeholder 9"/>
          <p:cNvSpPr>
            <a:spLocks noGrp="1"/>
          </p:cNvSpPr>
          <p:nvPr>
            <p:ph type="body" sz="quarter" idx="13"/>
          </p:nvPr>
        </p:nvSpPr>
        <p:spPr>
          <a:xfrm>
            <a:off x="634455" y="671504"/>
            <a:ext cx="1049728" cy="1152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4741333" y="3572935"/>
            <a:ext cx="4550833" cy="3076935"/>
          </a:xfrm>
          <a:prstGeom prst="rect">
            <a:avLst/>
          </a:prstGeom>
        </p:spPr>
      </p:pic>
    </p:spTree>
    <p:extLst>
      <p:ext uri="{BB962C8B-B14F-4D97-AF65-F5344CB8AC3E}">
        <p14:creationId xmlns:p14="http://schemas.microsoft.com/office/powerpoint/2010/main" val="3635648920"/>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guide id="8" orient="horz">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two columns">
    <p:spTree>
      <p:nvGrpSpPr>
        <p:cNvPr id="1" name=""/>
        <p:cNvGrpSpPr/>
        <p:nvPr/>
      </p:nvGrpSpPr>
      <p:grpSpPr>
        <a:xfrm>
          <a:off x="0" y="0"/>
          <a:ext cx="0" cy="0"/>
          <a:chOff x="0" y="0"/>
          <a:chExt cx="0" cy="0"/>
        </a:xfrm>
      </p:grpSpPr>
      <p:cxnSp>
        <p:nvCxnSpPr>
          <p:cNvPr id="13" name="Straight Connector 12"/>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8"/>
          </p:nvPr>
        </p:nvSpPr>
        <p:spPr>
          <a:xfrm>
            <a:off x="1392000" y="6296345"/>
            <a:ext cx="4114800" cy="217085"/>
          </a:xfrm>
          <a:prstGeom prst="rect">
            <a:avLst/>
          </a:prstGeom>
        </p:spPr>
        <p:txBody>
          <a:bodyPr/>
          <a:lstStyle/>
          <a:p>
            <a:endParaRPr lang="de-DE" dirty="0"/>
          </a:p>
        </p:txBody>
      </p:sp>
      <p:sp>
        <p:nvSpPr>
          <p:cNvPr id="6" name="Footer Placeholder 5"/>
          <p:cNvSpPr>
            <a:spLocks noGrp="1"/>
          </p:cNvSpPr>
          <p:nvPr>
            <p:ph type="ftr" sz="quarter" idx="19"/>
          </p:nvPr>
        </p:nvSpPr>
        <p:spPr>
          <a:xfrm>
            <a:off x="11656217" y="2"/>
            <a:ext cx="535785" cy="359199"/>
          </a:xfrm>
          <a:prstGeom prst="rect">
            <a:avLst/>
          </a:prstGeom>
        </p:spPr>
        <p:txBody>
          <a:bodyPr/>
          <a:lstStyle/>
          <a:p>
            <a:endParaRPr lang="de-DE" dirty="0"/>
          </a:p>
        </p:txBody>
      </p:sp>
      <p:sp>
        <p:nvSpPr>
          <p:cNvPr id="10"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20" name="Text Placeholder 8"/>
          <p:cNvSpPr>
            <a:spLocks noGrp="1"/>
          </p:cNvSpPr>
          <p:nvPr>
            <p:ph type="body" sz="quarter" idx="23" hasCustomPrompt="1"/>
          </p:nvPr>
        </p:nvSpPr>
        <p:spPr>
          <a:xfrm>
            <a:off x="6361124" y="1419807"/>
            <a:ext cx="5062529" cy="4353063"/>
          </a:xfrm>
          <a:prstGeom prst="rect">
            <a:avLst/>
          </a:prstGeom>
        </p:spPr>
        <p:txBody>
          <a:bodyPr>
            <a:normAutofit/>
          </a:bodyPr>
          <a:lstStyle>
            <a:lvl1pPr marL="0" indent="0">
              <a:lnSpc>
                <a:spcPct val="100000"/>
              </a:lnSpc>
              <a:buFont typeface="Arial" charset="0"/>
              <a:buNone/>
              <a:defRPr sz="1600" b="0" baseline="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
        <p:nvSpPr>
          <p:cNvPr id="23" name="Text Placeholder 8"/>
          <p:cNvSpPr>
            <a:spLocks noGrp="1"/>
          </p:cNvSpPr>
          <p:nvPr>
            <p:ph type="body" sz="quarter" idx="24" hasCustomPrompt="1"/>
          </p:nvPr>
        </p:nvSpPr>
        <p:spPr>
          <a:xfrm>
            <a:off x="768353" y="1419806"/>
            <a:ext cx="5062529" cy="4353063"/>
          </a:xfrm>
          <a:prstGeom prst="rect">
            <a:avLst/>
          </a:prstGeom>
        </p:spPr>
        <p:txBody>
          <a:bodyPr>
            <a:normAutofit/>
          </a:bodyPr>
          <a:lstStyle>
            <a:lvl1pPr marL="0" indent="0">
              <a:lnSpc>
                <a:spcPct val="100000"/>
              </a:lnSpc>
              <a:buFont typeface="Arial" charset="0"/>
              <a:buNone/>
              <a:defRPr sz="16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ext uri="{BB962C8B-B14F-4D97-AF65-F5344CB8AC3E}">
        <p14:creationId xmlns:p14="http://schemas.microsoft.com/office/powerpoint/2010/main" val="3979739081"/>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bullets two columns">
    <p:spTree>
      <p:nvGrpSpPr>
        <p:cNvPr id="1" name=""/>
        <p:cNvGrpSpPr/>
        <p:nvPr/>
      </p:nvGrpSpPr>
      <p:grpSpPr>
        <a:xfrm>
          <a:off x="0" y="0"/>
          <a:ext cx="0" cy="0"/>
          <a:chOff x="0" y="0"/>
          <a:chExt cx="0" cy="0"/>
        </a:xfrm>
      </p:grpSpPr>
      <p:cxnSp>
        <p:nvCxnSpPr>
          <p:cNvPr id="13" name="Straight Connector 12"/>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8"/>
          </p:nvPr>
        </p:nvSpPr>
        <p:spPr>
          <a:xfrm>
            <a:off x="1392000" y="6296345"/>
            <a:ext cx="4114800" cy="217085"/>
          </a:xfrm>
          <a:prstGeom prst="rect">
            <a:avLst/>
          </a:prstGeom>
        </p:spPr>
        <p:txBody>
          <a:bodyPr/>
          <a:lstStyle/>
          <a:p>
            <a:endParaRPr lang="de-DE" dirty="0"/>
          </a:p>
        </p:txBody>
      </p:sp>
      <p:sp>
        <p:nvSpPr>
          <p:cNvPr id="6" name="Footer Placeholder 5"/>
          <p:cNvSpPr>
            <a:spLocks noGrp="1"/>
          </p:cNvSpPr>
          <p:nvPr>
            <p:ph type="ftr" sz="quarter" idx="19"/>
          </p:nvPr>
        </p:nvSpPr>
        <p:spPr>
          <a:xfrm>
            <a:off x="11656217" y="2"/>
            <a:ext cx="535785" cy="359199"/>
          </a:xfrm>
          <a:prstGeom prst="rect">
            <a:avLst/>
          </a:prstGeom>
        </p:spPr>
        <p:txBody>
          <a:bodyPr/>
          <a:lstStyle/>
          <a:p>
            <a:endParaRPr lang="de-DE" dirty="0"/>
          </a:p>
        </p:txBody>
      </p:sp>
      <p:sp>
        <p:nvSpPr>
          <p:cNvPr id="10"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8" name="Text Placeholder 8"/>
          <p:cNvSpPr>
            <a:spLocks noGrp="1"/>
          </p:cNvSpPr>
          <p:nvPr>
            <p:ph type="body" sz="quarter" idx="13" hasCustomPrompt="1"/>
          </p:nvPr>
        </p:nvSpPr>
        <p:spPr>
          <a:xfrm>
            <a:off x="768351" y="1419806"/>
            <a:ext cx="5062528" cy="4353063"/>
          </a:xfrm>
          <a:prstGeom prst="rect">
            <a:avLst/>
          </a:prstGeom>
        </p:spPr>
        <p:txBody>
          <a:bodyPr/>
          <a:lstStyle>
            <a:lvl1pPr marL="285750" indent="-285750">
              <a:lnSpc>
                <a:spcPct val="100000"/>
              </a:lnSpc>
              <a:buFont typeface="Arial" panose="020B0604020202020204" pitchFamily="34" charset="0"/>
              <a:buChar char="•"/>
              <a:defRPr sz="1600" b="0" baseline="0"/>
            </a:lvl1pPr>
            <a:lvl2pPr marL="285750" indent="-285750">
              <a:lnSpc>
                <a:spcPct val="100000"/>
              </a:lnSpc>
              <a:buFont typeface="Arial" panose="020B0604020202020204" pitchFamily="34" charset="0"/>
              <a:buChar char="•"/>
              <a:defRPr sz="1300" b="0"/>
            </a:lvl2pPr>
            <a:lvl3pPr marL="447675" indent="-174625">
              <a:lnSpc>
                <a:spcPct val="100000"/>
              </a:lnSpc>
              <a:buFont typeface="Arial" panose="020B0604020202020204" pitchFamily="34" charset="0"/>
              <a:buChar char="−"/>
              <a:defRPr sz="1400" b="0"/>
            </a:lvl3pPr>
            <a:lvl4pPr marL="623888" indent="-176213">
              <a:lnSpc>
                <a:spcPct val="100000"/>
              </a:lnSpc>
              <a:tabLst/>
              <a:defRPr sz="1400" b="0"/>
            </a:lvl4pPr>
            <a:lvl5pPr marL="809625" indent="-185738">
              <a:lnSpc>
                <a:spcPct val="100000"/>
              </a:lnSpc>
              <a:defRPr sz="1400" b="0"/>
            </a:lvl5pPr>
            <a:lvl6pPr marL="1714500" indent="0">
              <a:buNone/>
              <a:defRPr/>
            </a:lvl6pPr>
          </a:lstStyle>
          <a:p>
            <a:pPr lvl="0"/>
            <a:r>
              <a:rPr lang="en-US" dirty="0"/>
              <a:t>Click to add text</a:t>
            </a:r>
          </a:p>
          <a:p>
            <a:pPr lvl="2"/>
            <a:r>
              <a:rPr lang="en-US" dirty="0"/>
              <a:t>Second level</a:t>
            </a:r>
          </a:p>
          <a:p>
            <a:pPr lvl="3"/>
            <a:r>
              <a:rPr lang="en-US" dirty="0"/>
              <a:t>Third level</a:t>
            </a:r>
          </a:p>
          <a:p>
            <a:pPr lvl="4"/>
            <a:r>
              <a:rPr lang="en-US" dirty="0"/>
              <a:t>Fourth level</a:t>
            </a:r>
            <a:endParaRPr lang="en-GB" dirty="0"/>
          </a:p>
          <a:p>
            <a:pPr lvl="0"/>
            <a:endParaRPr lang="en-US" dirty="0"/>
          </a:p>
        </p:txBody>
      </p:sp>
      <p:sp>
        <p:nvSpPr>
          <p:cNvPr id="9" name="Text Placeholder 8"/>
          <p:cNvSpPr>
            <a:spLocks noGrp="1"/>
          </p:cNvSpPr>
          <p:nvPr>
            <p:ph type="body" sz="quarter" idx="17" hasCustomPrompt="1"/>
          </p:nvPr>
        </p:nvSpPr>
        <p:spPr>
          <a:xfrm>
            <a:off x="6361123" y="1419806"/>
            <a:ext cx="5062528" cy="4353063"/>
          </a:xfrm>
          <a:prstGeom prst="rect">
            <a:avLst/>
          </a:prstGeom>
        </p:spPr>
        <p:txBody>
          <a:bodyPr/>
          <a:lstStyle>
            <a:lvl1pPr marL="285750" indent="-285750">
              <a:lnSpc>
                <a:spcPct val="100000"/>
              </a:lnSpc>
              <a:buFont typeface="Arial" panose="020B0604020202020204" pitchFamily="34" charset="0"/>
              <a:buChar char="•"/>
              <a:defRPr sz="1600" b="0"/>
            </a:lvl1pPr>
            <a:lvl2pPr marL="287338" indent="-287338">
              <a:lnSpc>
                <a:spcPct val="100000"/>
              </a:lnSpc>
              <a:buFont typeface="Arial" panose="020B0604020202020204" pitchFamily="34" charset="0"/>
              <a:buChar char="•"/>
              <a:defRPr sz="1300" b="0"/>
            </a:lvl2pPr>
            <a:lvl3pPr marL="447675" indent="-174625">
              <a:lnSpc>
                <a:spcPct val="100000"/>
              </a:lnSpc>
              <a:buFont typeface="Arial" panose="020B0604020202020204" pitchFamily="34" charset="0"/>
              <a:buChar char="−"/>
              <a:defRPr sz="1400" b="0"/>
            </a:lvl3pPr>
            <a:lvl4pPr marL="623888" indent="-176213">
              <a:lnSpc>
                <a:spcPct val="100000"/>
              </a:lnSpc>
              <a:tabLst/>
              <a:defRPr sz="1400" b="0"/>
            </a:lvl4pPr>
            <a:lvl5pPr marL="809625" indent="-185738">
              <a:lnSpc>
                <a:spcPct val="100000"/>
              </a:lnSpc>
              <a:defRPr sz="1400" b="0"/>
            </a:lvl5pPr>
          </a:lstStyle>
          <a:p>
            <a:pPr lvl="0"/>
            <a:r>
              <a:rPr lang="en-US" dirty="0"/>
              <a:t>Click to add text</a:t>
            </a:r>
          </a:p>
          <a:p>
            <a:pPr lvl="2"/>
            <a:r>
              <a:rPr lang="en-US" dirty="0"/>
              <a:t>Second level</a:t>
            </a:r>
          </a:p>
          <a:p>
            <a:pPr lvl="3"/>
            <a:r>
              <a:rPr lang="en-US" dirty="0"/>
              <a:t>Third level</a:t>
            </a:r>
          </a:p>
          <a:p>
            <a:pPr lvl="4"/>
            <a:r>
              <a:rPr lang="en-US" dirty="0"/>
              <a:t>Fourth level</a:t>
            </a:r>
            <a:endParaRPr lang="en-GB" dirty="0"/>
          </a:p>
        </p:txBody>
      </p:sp>
    </p:spTree>
    <p:extLst>
      <p:ext uri="{BB962C8B-B14F-4D97-AF65-F5344CB8AC3E}">
        <p14:creationId xmlns:p14="http://schemas.microsoft.com/office/powerpoint/2010/main" val="1475179746"/>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text and image on right side">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6096000" y="0"/>
            <a:ext cx="6096000" cy="6858000"/>
          </a:xfrm>
          <a:prstGeom prst="rect">
            <a:avLst/>
          </a:prstGeom>
          <a:solidFill>
            <a:schemeClr val="bg1">
              <a:lumMod val="85000"/>
            </a:schemeClr>
          </a:solidFill>
        </p:spPr>
        <p:txBody>
          <a:bodyPr/>
          <a:lstStyle>
            <a:lvl1pPr marL="0" indent="0">
              <a:lnSpc>
                <a:spcPct val="100000"/>
              </a:lnSpc>
              <a:buFontTx/>
              <a:buNone/>
              <a:defRPr/>
            </a:lvl1pPr>
          </a:lstStyle>
          <a:p>
            <a:r>
              <a:rPr lang="en-US" noProof="0" dirty="0"/>
              <a:t>Drag picture to placeholder or click icon to add</a:t>
            </a:r>
          </a:p>
        </p:txBody>
      </p:sp>
      <p:cxnSp>
        <p:nvCxnSpPr>
          <p:cNvPr id="16" name="Straight Connector 15"/>
          <p:cNvCxnSpPr/>
          <p:nvPr userDrawn="1"/>
        </p:nvCxnSpPr>
        <p:spPr>
          <a:xfrm flipV="1">
            <a:off x="768353" y="5924554"/>
            <a:ext cx="5327649"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a:xfrm>
            <a:off x="1392000" y="6296345"/>
            <a:ext cx="4114800" cy="217085"/>
          </a:xfrm>
          <a:prstGeom prst="rect">
            <a:avLst/>
          </a:prstGeom>
        </p:spPr>
        <p:txBody>
          <a:bodyPr/>
          <a:lstStyle/>
          <a:p>
            <a:endParaRPr lang="de-DE"/>
          </a:p>
        </p:txBody>
      </p:sp>
      <p:sp>
        <p:nvSpPr>
          <p:cNvPr id="5" name="Footer Placeholder 4"/>
          <p:cNvSpPr>
            <a:spLocks noGrp="1"/>
          </p:cNvSpPr>
          <p:nvPr>
            <p:ph type="ftr" sz="quarter" idx="16"/>
          </p:nvPr>
        </p:nvSpPr>
        <p:spPr>
          <a:xfrm>
            <a:off x="11656217" y="2"/>
            <a:ext cx="535785" cy="359199"/>
          </a:xfrm>
          <a:prstGeom prst="rect">
            <a:avLst/>
          </a:prstGeom>
        </p:spPr>
        <p:txBody>
          <a:bodyPr/>
          <a:lstStyle/>
          <a:p>
            <a:endParaRPr lang="de-DE" dirty="0"/>
          </a:p>
        </p:txBody>
      </p:sp>
      <p:sp>
        <p:nvSpPr>
          <p:cNvPr id="8" name="Title 1"/>
          <p:cNvSpPr>
            <a:spLocks noGrp="1"/>
          </p:cNvSpPr>
          <p:nvPr>
            <p:ph type="title" hasCustomPrompt="1"/>
          </p:nvPr>
        </p:nvSpPr>
        <p:spPr>
          <a:xfrm>
            <a:off x="768353" y="493834"/>
            <a:ext cx="5062529"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11" name="Text Placeholder 8"/>
          <p:cNvSpPr>
            <a:spLocks noGrp="1"/>
          </p:cNvSpPr>
          <p:nvPr>
            <p:ph type="body" sz="quarter" idx="24" hasCustomPrompt="1"/>
          </p:nvPr>
        </p:nvSpPr>
        <p:spPr>
          <a:xfrm>
            <a:off x="768353" y="1419806"/>
            <a:ext cx="5062529" cy="4353063"/>
          </a:xfrm>
          <a:prstGeom prst="rect">
            <a:avLst/>
          </a:prstGeom>
        </p:spPr>
        <p:txBody>
          <a:bodyPr>
            <a:normAutofit/>
          </a:bodyPr>
          <a:lstStyle>
            <a:lvl1pPr marL="0" indent="0">
              <a:lnSpc>
                <a:spcPct val="100000"/>
              </a:lnSpc>
              <a:buFont typeface="Arial" charset="0"/>
              <a:buNone/>
              <a:defRPr sz="16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ext uri="{BB962C8B-B14F-4D97-AF65-F5344CB8AC3E}">
        <p14:creationId xmlns:p14="http://schemas.microsoft.com/office/powerpoint/2010/main" val="159919396"/>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text and image on left side">
    <p:spTree>
      <p:nvGrpSpPr>
        <p:cNvPr id="1" name=""/>
        <p:cNvGrpSpPr/>
        <p:nvPr/>
      </p:nvGrpSpPr>
      <p:grpSpPr>
        <a:xfrm>
          <a:off x="0" y="0"/>
          <a:ext cx="0" cy="0"/>
          <a:chOff x="0" y="0"/>
          <a:chExt cx="0" cy="0"/>
        </a:xfrm>
      </p:grpSpPr>
      <p:sp>
        <p:nvSpPr>
          <p:cNvPr id="9" name="Date Placeholder 3"/>
          <p:cNvSpPr>
            <a:spLocks noGrp="1"/>
          </p:cNvSpPr>
          <p:nvPr>
            <p:ph type="dt" sz="half" idx="15"/>
          </p:nvPr>
        </p:nvSpPr>
        <p:spPr>
          <a:xfrm>
            <a:off x="1392000" y="6296345"/>
            <a:ext cx="4114800" cy="217085"/>
          </a:xfrm>
          <a:prstGeom prst="rect">
            <a:avLst/>
          </a:prstGeom>
        </p:spPr>
        <p:txBody>
          <a:bodyPr/>
          <a:lstStyle/>
          <a:p>
            <a:endParaRPr lang="de-DE"/>
          </a:p>
        </p:txBody>
      </p:sp>
      <p:sp>
        <p:nvSpPr>
          <p:cNvPr id="10" name="Footer Placeholder 4"/>
          <p:cNvSpPr>
            <a:spLocks noGrp="1"/>
          </p:cNvSpPr>
          <p:nvPr>
            <p:ph type="ftr" sz="quarter" idx="16"/>
          </p:nvPr>
        </p:nvSpPr>
        <p:spPr>
          <a:xfrm>
            <a:off x="1392000" y="6041603"/>
            <a:ext cx="4114800" cy="216325"/>
          </a:xfrm>
          <a:prstGeom prst="rect">
            <a:avLst/>
          </a:prstGeom>
        </p:spPr>
        <p:txBody>
          <a:bodyPr/>
          <a:lstStyle/>
          <a:p>
            <a:endParaRPr lang="de-DE" dirty="0"/>
          </a:p>
        </p:txBody>
      </p:sp>
      <p:cxnSp>
        <p:nvCxnSpPr>
          <p:cNvPr id="11" name="Straight Connector 10"/>
          <p:cNvCxnSpPr/>
          <p:nvPr userDrawn="1"/>
        </p:nvCxnSpPr>
        <p:spPr>
          <a:xfrm flipV="1">
            <a:off x="768353" y="5924554"/>
            <a:ext cx="5327649"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12" name="Picture Placeholder 9"/>
          <p:cNvSpPr>
            <a:spLocks noGrp="1"/>
          </p:cNvSpPr>
          <p:nvPr>
            <p:ph type="pic" sz="quarter" idx="24"/>
          </p:nvPr>
        </p:nvSpPr>
        <p:spPr>
          <a:xfrm>
            <a:off x="0" y="0"/>
            <a:ext cx="6096000" cy="6858000"/>
          </a:xfrm>
          <a:prstGeom prst="rect">
            <a:avLst/>
          </a:prstGeom>
          <a:solidFill>
            <a:schemeClr val="bg1">
              <a:lumMod val="85000"/>
            </a:schemeClr>
          </a:solidFill>
        </p:spPr>
        <p:txBody>
          <a:bodyPr/>
          <a:lstStyle>
            <a:lvl1pPr marL="0" indent="0">
              <a:lnSpc>
                <a:spcPct val="100000"/>
              </a:lnSpc>
              <a:buFontTx/>
              <a:buNone/>
              <a:defRPr/>
            </a:lvl1pPr>
          </a:lstStyle>
          <a:p>
            <a:r>
              <a:rPr lang="en-US" noProof="0" dirty="0"/>
              <a:t>Drag picture to placeholder or click icon to add</a:t>
            </a:r>
          </a:p>
        </p:txBody>
      </p:sp>
      <p:sp>
        <p:nvSpPr>
          <p:cNvPr id="16" name="Title 1"/>
          <p:cNvSpPr>
            <a:spLocks noGrp="1"/>
          </p:cNvSpPr>
          <p:nvPr>
            <p:ph type="title" hasCustomPrompt="1"/>
          </p:nvPr>
        </p:nvSpPr>
        <p:spPr>
          <a:xfrm>
            <a:off x="6325652" y="493834"/>
            <a:ext cx="5062529"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18" name="Text Placeholder 8"/>
          <p:cNvSpPr>
            <a:spLocks noGrp="1"/>
          </p:cNvSpPr>
          <p:nvPr>
            <p:ph type="body" sz="quarter" idx="25" hasCustomPrompt="1"/>
          </p:nvPr>
        </p:nvSpPr>
        <p:spPr>
          <a:xfrm>
            <a:off x="6325652" y="1419806"/>
            <a:ext cx="5062529" cy="4353063"/>
          </a:xfrm>
          <a:prstGeom prst="rect">
            <a:avLst/>
          </a:prstGeom>
        </p:spPr>
        <p:txBody>
          <a:bodyPr>
            <a:normAutofit/>
          </a:bodyPr>
          <a:lstStyle>
            <a:lvl1pPr marL="0" indent="0">
              <a:lnSpc>
                <a:spcPct val="100000"/>
              </a:lnSpc>
              <a:buFont typeface="Arial" charset="0"/>
              <a:buNone/>
              <a:defRPr sz="16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ext uri="{BB962C8B-B14F-4D97-AF65-F5344CB8AC3E}">
        <p14:creationId xmlns:p14="http://schemas.microsoft.com/office/powerpoint/2010/main" val="40729717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text and content">
    <p:spTree>
      <p:nvGrpSpPr>
        <p:cNvPr id="1" name=""/>
        <p:cNvGrpSpPr/>
        <p:nvPr/>
      </p:nvGrpSpPr>
      <p:grpSpPr>
        <a:xfrm>
          <a:off x="0" y="0"/>
          <a:ext cx="0" cy="0"/>
          <a:chOff x="0" y="0"/>
          <a:chExt cx="0" cy="0"/>
        </a:xfrm>
      </p:grpSpPr>
      <p:sp>
        <p:nvSpPr>
          <p:cNvPr id="9" name="Date Placeholder 3"/>
          <p:cNvSpPr>
            <a:spLocks noGrp="1"/>
          </p:cNvSpPr>
          <p:nvPr>
            <p:ph type="dt" sz="half" idx="15"/>
          </p:nvPr>
        </p:nvSpPr>
        <p:spPr>
          <a:xfrm>
            <a:off x="1392000" y="6296345"/>
            <a:ext cx="4114800" cy="217085"/>
          </a:xfrm>
          <a:prstGeom prst="rect">
            <a:avLst/>
          </a:prstGeom>
        </p:spPr>
        <p:txBody>
          <a:bodyPr/>
          <a:lstStyle/>
          <a:p>
            <a:endParaRPr lang="de-DE"/>
          </a:p>
        </p:txBody>
      </p:sp>
      <p:sp>
        <p:nvSpPr>
          <p:cNvPr id="10" name="Footer Placeholder 4"/>
          <p:cNvSpPr>
            <a:spLocks noGrp="1"/>
          </p:cNvSpPr>
          <p:nvPr>
            <p:ph type="ftr" sz="quarter" idx="16"/>
          </p:nvPr>
        </p:nvSpPr>
        <p:spPr>
          <a:xfrm>
            <a:off x="1392000" y="6041603"/>
            <a:ext cx="4114800" cy="216325"/>
          </a:xfrm>
          <a:prstGeom prst="rect">
            <a:avLst/>
          </a:prstGeom>
        </p:spPr>
        <p:txBody>
          <a:bodyPr/>
          <a:lstStyle/>
          <a:p>
            <a:endParaRPr lang="de-DE" dirty="0"/>
          </a:p>
        </p:txBody>
      </p:sp>
      <p:cxnSp>
        <p:nvCxnSpPr>
          <p:cNvPr id="11" name="Straight Connector 10"/>
          <p:cNvCxnSpPr/>
          <p:nvPr userDrawn="1"/>
        </p:nvCxnSpPr>
        <p:spPr>
          <a:xfrm flipV="1">
            <a:off x="768353" y="5924554"/>
            <a:ext cx="5327649"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15" name="Picture Placeholder 9"/>
          <p:cNvSpPr>
            <a:spLocks noGrp="1"/>
          </p:cNvSpPr>
          <p:nvPr>
            <p:ph type="pic" sz="quarter" idx="14"/>
          </p:nvPr>
        </p:nvSpPr>
        <p:spPr>
          <a:xfrm>
            <a:off x="4515557" y="1419806"/>
            <a:ext cx="6908095" cy="4353063"/>
          </a:xfrm>
          <a:prstGeom prst="rect">
            <a:avLst/>
          </a:prstGeom>
          <a:solidFill>
            <a:schemeClr val="bg1">
              <a:lumMod val="85000"/>
            </a:schemeClr>
          </a:solidFill>
        </p:spPr>
        <p:txBody>
          <a:bodyPr/>
          <a:lstStyle>
            <a:lvl1pPr marL="0" indent="0">
              <a:lnSpc>
                <a:spcPct val="100000"/>
              </a:lnSpc>
              <a:buFontTx/>
              <a:buNone/>
              <a:defRPr/>
            </a:lvl1pPr>
          </a:lstStyle>
          <a:p>
            <a:r>
              <a:rPr lang="en-US" noProof="0" dirty="0"/>
              <a:t>Drag picture to placeholder or click icon to add</a:t>
            </a:r>
          </a:p>
        </p:txBody>
      </p:sp>
      <p:sp>
        <p:nvSpPr>
          <p:cNvPr id="7"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8" name="Text Placeholder 8"/>
          <p:cNvSpPr>
            <a:spLocks noGrp="1"/>
          </p:cNvSpPr>
          <p:nvPr>
            <p:ph type="body" sz="quarter" idx="24" hasCustomPrompt="1"/>
          </p:nvPr>
        </p:nvSpPr>
        <p:spPr>
          <a:xfrm>
            <a:off x="768352" y="1419806"/>
            <a:ext cx="3521427" cy="4353063"/>
          </a:xfrm>
          <a:prstGeom prst="rect">
            <a:avLst/>
          </a:prstGeom>
        </p:spPr>
        <p:txBody>
          <a:bodyPr>
            <a:normAutofit/>
          </a:bodyPr>
          <a:lstStyle>
            <a:lvl1pPr marL="0" indent="0">
              <a:lnSpc>
                <a:spcPct val="100000"/>
              </a:lnSpc>
              <a:buFont typeface="Arial" charset="0"/>
              <a:buNone/>
              <a:defRPr sz="16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ext uri="{BB962C8B-B14F-4D97-AF65-F5344CB8AC3E}">
        <p14:creationId xmlns:p14="http://schemas.microsoft.com/office/powerpoint/2010/main" val="26694694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1392000" y="6296345"/>
            <a:ext cx="4114800" cy="217085"/>
          </a:xfrm>
          <a:prstGeom prst="rect">
            <a:avLst/>
          </a:prstGeom>
        </p:spPr>
        <p:txBody>
          <a:bodyPr/>
          <a:lstStyle/>
          <a:p>
            <a:endParaRPr lang="de-DE"/>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86046" y="3101092"/>
            <a:ext cx="3905956" cy="3756909"/>
          </a:xfrm>
          <a:prstGeom prst="rect">
            <a:avLst/>
          </a:prstGeom>
        </p:spPr>
      </p:pic>
      <p:sp>
        <p:nvSpPr>
          <p:cNvPr id="6" name="Footer Placeholder 5"/>
          <p:cNvSpPr>
            <a:spLocks noGrp="1"/>
          </p:cNvSpPr>
          <p:nvPr>
            <p:ph type="ftr" sz="quarter" idx="11"/>
          </p:nvPr>
        </p:nvSpPr>
        <p:spPr>
          <a:xfrm>
            <a:off x="11656217" y="2"/>
            <a:ext cx="535785" cy="359199"/>
          </a:xfrm>
          <a:prstGeom prst="rect">
            <a:avLst/>
          </a:prstGeom>
        </p:spPr>
        <p:txBody>
          <a:bodyPr/>
          <a:lstStyle/>
          <a:p>
            <a:endParaRPr lang="de-DE"/>
          </a:p>
        </p:txBody>
      </p:sp>
      <p:sp>
        <p:nvSpPr>
          <p:cNvPr id="7" name="Title 1"/>
          <p:cNvSpPr>
            <a:spLocks noGrp="1"/>
          </p:cNvSpPr>
          <p:nvPr>
            <p:ph type="title" hasCustomPrompt="1"/>
          </p:nvPr>
        </p:nvSpPr>
        <p:spPr>
          <a:xfrm>
            <a:off x="768353" y="584572"/>
            <a:ext cx="8331199" cy="3773451"/>
          </a:xfrm>
          <a:prstGeom prst="rect">
            <a:avLst/>
          </a:prstGeom>
        </p:spPr>
        <p:txBody>
          <a:bodyPr lIns="0" tIns="0" rIns="0">
            <a:normAutofit/>
          </a:bodyPr>
          <a:lstStyle>
            <a:lvl1pPr marL="177800" indent="-177800">
              <a:lnSpc>
                <a:spcPct val="100000"/>
              </a:lnSpc>
              <a:defRPr sz="3600" baseline="0">
                <a:solidFill>
                  <a:srgbClr val="FF6C00"/>
                </a:solidFill>
              </a:defRPr>
            </a:lvl1pPr>
          </a:lstStyle>
          <a:p>
            <a:r>
              <a:rPr lang="en-US" dirty="0"/>
              <a:t>“Quote</a:t>
            </a:r>
            <a:r>
              <a:rPr lang="de-DE" dirty="0"/>
              <a:t>”</a:t>
            </a:r>
          </a:p>
        </p:txBody>
      </p:sp>
      <p:cxnSp>
        <p:nvCxnSpPr>
          <p:cNvPr id="8" name="Straight Connector 7"/>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4061495"/>
      </p:ext>
    </p:extLst>
  </p:cSld>
  <p:clrMapOvr>
    <a:masterClrMapping/>
  </p:clrMapOvr>
  <p:extLst>
    <p:ext uri="{DCECCB84-F9BA-43D5-87BE-67443E8EF086}">
      <p15:sldGuideLst xmlns:p15="http://schemas.microsoft.com/office/powerpoint/2012/main">
        <p15:guide id="1" orient="horz" pos="373">
          <p15:clr>
            <a:srgbClr val="FBAE40"/>
          </p15:clr>
        </p15:guide>
        <p15:guide id="2" orient="horz" pos="2867">
          <p15:clr>
            <a:srgbClr val="FBAE40"/>
          </p15:clr>
        </p15:guide>
        <p15:guide id="3" pos="363">
          <p15:clr>
            <a:srgbClr val="FBAE40"/>
          </p15:clr>
        </p15:guide>
        <p15:guide id="4" pos="2699">
          <p15:clr>
            <a:srgbClr val="FBAE40"/>
          </p15:clr>
        </p15:guide>
        <p15:guide id="5" pos="2880">
          <p15:clr>
            <a:srgbClr val="FBAE40"/>
          </p15:clr>
        </p15:guide>
        <p15:guide id="6" pos="3061">
          <p15:clr>
            <a:srgbClr val="FBAE40"/>
          </p15:clr>
        </p15:guide>
        <p15:guide id="7" pos="5397">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with dark imag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12192000" cy="6858000"/>
          </a:xfrm>
          <a:prstGeom prst="rect">
            <a:avLst/>
          </a:prstGeom>
          <a:solidFill>
            <a:schemeClr val="bg1">
              <a:lumMod val="95000"/>
            </a:schemeClr>
          </a:solidFill>
        </p:spPr>
        <p:txBody>
          <a:bodyPr/>
          <a:lstStyle>
            <a:lvl1pPr marL="0" indent="0">
              <a:lnSpc>
                <a:spcPct val="100000"/>
              </a:lnSpc>
              <a:buNone/>
              <a:defRPr/>
            </a:lvl1pPr>
          </a:lstStyle>
          <a:p>
            <a:r>
              <a:rPr lang="en-US" noProof="0" dirty="0"/>
              <a:t>Drag picture to placeholder or click icon to add</a:t>
            </a:r>
          </a:p>
        </p:txBody>
      </p:sp>
      <p:sp>
        <p:nvSpPr>
          <p:cNvPr id="4" name="Title 1">
            <a:extLst>
              <a:ext uri="{FF2B5EF4-FFF2-40B4-BE49-F238E27FC236}">
                <a16:creationId xmlns:a16="http://schemas.microsoft.com/office/drawing/2014/main" id="{143C7E15-6A7F-304C-9E96-52D4906FD97F}"/>
              </a:ext>
            </a:extLst>
          </p:cNvPr>
          <p:cNvSpPr>
            <a:spLocks noGrp="1"/>
          </p:cNvSpPr>
          <p:nvPr>
            <p:ph type="title" hasCustomPrompt="1"/>
          </p:nvPr>
        </p:nvSpPr>
        <p:spPr>
          <a:xfrm>
            <a:off x="768353" y="589651"/>
            <a:ext cx="7988788" cy="4240257"/>
          </a:xfrm>
          <a:prstGeom prst="rect">
            <a:avLst/>
          </a:prstGeom>
        </p:spPr>
        <p:txBody>
          <a:bodyPr lIns="0" rIns="0">
            <a:normAutofit/>
          </a:bodyPr>
          <a:lstStyle>
            <a:lvl1pPr marL="177800" indent="-177800">
              <a:lnSpc>
                <a:spcPct val="100000"/>
              </a:lnSpc>
              <a:defRPr sz="3600">
                <a:solidFill>
                  <a:schemeClr val="bg1"/>
                </a:solidFill>
              </a:defRPr>
            </a:lvl1pPr>
          </a:lstStyle>
          <a:p>
            <a:r>
              <a:rPr lang="en-US" dirty="0"/>
              <a:t>“Quote”</a:t>
            </a:r>
            <a:endParaRPr lang="de-DE" dirty="0"/>
          </a:p>
        </p:txBody>
      </p:sp>
    </p:spTree>
    <p:extLst>
      <p:ext uri="{BB962C8B-B14F-4D97-AF65-F5344CB8AC3E}">
        <p14:creationId xmlns:p14="http://schemas.microsoft.com/office/powerpoint/2010/main" val="98523752"/>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e with light imag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12192000" cy="6858000"/>
          </a:xfrm>
          <a:prstGeom prst="rect">
            <a:avLst/>
          </a:prstGeom>
          <a:solidFill>
            <a:schemeClr val="bg1">
              <a:lumMod val="95000"/>
            </a:schemeClr>
          </a:solidFill>
        </p:spPr>
        <p:txBody>
          <a:bodyPr/>
          <a:lstStyle>
            <a:lvl1pPr marL="0" indent="0">
              <a:lnSpc>
                <a:spcPct val="100000"/>
              </a:lnSpc>
              <a:buNone/>
              <a:defRPr/>
            </a:lvl1pPr>
          </a:lstStyle>
          <a:p>
            <a:r>
              <a:rPr lang="nl-NL" dirty="0"/>
              <a:t>Drag </a:t>
            </a:r>
            <a:r>
              <a:rPr lang="en-US" noProof="0" dirty="0"/>
              <a:t>picture</a:t>
            </a:r>
            <a:r>
              <a:rPr lang="nl-NL" dirty="0"/>
              <a:t> to placeholder or click icon to add</a:t>
            </a:r>
            <a:endParaRPr lang="de-DE" dirty="0"/>
          </a:p>
        </p:txBody>
      </p:sp>
      <p:sp>
        <p:nvSpPr>
          <p:cNvPr id="4" name="Title 1">
            <a:extLst>
              <a:ext uri="{FF2B5EF4-FFF2-40B4-BE49-F238E27FC236}">
                <a16:creationId xmlns:a16="http://schemas.microsoft.com/office/drawing/2014/main" id="{143C7E15-6A7F-304C-9E96-52D4906FD97F}"/>
              </a:ext>
            </a:extLst>
          </p:cNvPr>
          <p:cNvSpPr>
            <a:spLocks noGrp="1"/>
          </p:cNvSpPr>
          <p:nvPr>
            <p:ph type="title" hasCustomPrompt="1"/>
          </p:nvPr>
        </p:nvSpPr>
        <p:spPr>
          <a:xfrm>
            <a:off x="768353" y="589651"/>
            <a:ext cx="7988788" cy="4240257"/>
          </a:xfrm>
          <a:prstGeom prst="rect">
            <a:avLst/>
          </a:prstGeom>
        </p:spPr>
        <p:txBody>
          <a:bodyPr lIns="0" rIns="0">
            <a:normAutofit/>
          </a:bodyPr>
          <a:lstStyle>
            <a:lvl1pPr marL="177800" indent="-177800">
              <a:lnSpc>
                <a:spcPct val="100000"/>
              </a:lnSpc>
              <a:defRPr sz="3600">
                <a:solidFill>
                  <a:srgbClr val="53565A"/>
                </a:solidFill>
              </a:defRPr>
            </a:lvl1pPr>
          </a:lstStyle>
          <a:p>
            <a:r>
              <a:rPr lang="en-US" dirty="0"/>
              <a:t>“Quote”</a:t>
            </a:r>
            <a:endParaRPr lang="de-DE" dirty="0"/>
          </a:p>
        </p:txBody>
      </p:sp>
    </p:spTree>
    <p:extLst>
      <p:ext uri="{BB962C8B-B14F-4D97-AF65-F5344CB8AC3E}">
        <p14:creationId xmlns:p14="http://schemas.microsoft.com/office/powerpoint/2010/main" val="2379327874"/>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illustration">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6361123" y="1419806"/>
            <a:ext cx="5062528" cy="4353063"/>
          </a:xfrm>
          <a:prstGeom prst="rect">
            <a:avLst/>
          </a:prstGeom>
          <a:solidFill>
            <a:schemeClr val="bg1">
              <a:lumMod val="85000"/>
            </a:schemeClr>
          </a:solidFill>
        </p:spPr>
        <p:txBody>
          <a:bodyPr/>
          <a:lstStyle>
            <a:lvl1pPr marL="0" indent="0">
              <a:lnSpc>
                <a:spcPct val="100000"/>
              </a:lnSpc>
              <a:buFontTx/>
              <a:buNone/>
              <a:defRPr/>
            </a:lvl1pPr>
          </a:lstStyle>
          <a:p>
            <a:r>
              <a:rPr lang="en-US" noProof="0" dirty="0"/>
              <a:t>Drag picture to placeholder or click icon to add</a:t>
            </a:r>
          </a:p>
        </p:txBody>
      </p:sp>
      <p:cxnSp>
        <p:nvCxnSpPr>
          <p:cNvPr id="14" name="Straight Connector 13"/>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a:xfrm>
            <a:off x="1392000" y="6296345"/>
            <a:ext cx="4114800" cy="217085"/>
          </a:xfrm>
          <a:prstGeom prst="rect">
            <a:avLst/>
          </a:prstGeom>
        </p:spPr>
        <p:txBody>
          <a:bodyPr/>
          <a:lstStyle/>
          <a:p>
            <a:endParaRPr lang="de-DE"/>
          </a:p>
        </p:txBody>
      </p:sp>
      <p:sp>
        <p:nvSpPr>
          <p:cNvPr id="5" name="Footer Placeholder 4"/>
          <p:cNvSpPr>
            <a:spLocks noGrp="1"/>
          </p:cNvSpPr>
          <p:nvPr>
            <p:ph type="ftr" sz="quarter" idx="16"/>
          </p:nvPr>
        </p:nvSpPr>
        <p:spPr>
          <a:xfrm>
            <a:off x="11656217" y="2"/>
            <a:ext cx="535785" cy="359199"/>
          </a:xfrm>
          <a:prstGeom prst="rect">
            <a:avLst/>
          </a:prstGeom>
        </p:spPr>
        <p:txBody>
          <a:bodyPr/>
          <a:lstStyle/>
          <a:p>
            <a:endParaRPr lang="de-DE"/>
          </a:p>
        </p:txBody>
      </p:sp>
      <p:sp>
        <p:nvSpPr>
          <p:cNvPr id="8"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9" name="Text Placeholder 8"/>
          <p:cNvSpPr>
            <a:spLocks noGrp="1"/>
          </p:cNvSpPr>
          <p:nvPr>
            <p:ph type="body" sz="quarter" idx="13" hasCustomPrompt="1"/>
          </p:nvPr>
        </p:nvSpPr>
        <p:spPr>
          <a:xfrm>
            <a:off x="768351" y="1419806"/>
            <a:ext cx="5062528" cy="4353063"/>
          </a:xfrm>
          <a:prstGeom prst="rect">
            <a:avLst/>
          </a:prstGeom>
        </p:spPr>
        <p:txBody>
          <a:bodyPr/>
          <a:lstStyle>
            <a:lvl1pPr marL="285750" indent="-285750">
              <a:lnSpc>
                <a:spcPct val="100000"/>
              </a:lnSpc>
              <a:buFont typeface="Arial" panose="020B0604020202020204" pitchFamily="34" charset="0"/>
              <a:buChar char="•"/>
              <a:defRPr sz="1600" b="0" baseline="0"/>
            </a:lvl1pPr>
            <a:lvl2pPr marL="285750" indent="-285750">
              <a:lnSpc>
                <a:spcPct val="100000"/>
              </a:lnSpc>
              <a:buFont typeface="Arial" panose="020B0604020202020204" pitchFamily="34" charset="0"/>
              <a:buChar char="•"/>
              <a:defRPr sz="1300" b="0"/>
            </a:lvl2pPr>
            <a:lvl3pPr marL="447675" indent="-174625">
              <a:lnSpc>
                <a:spcPct val="100000"/>
              </a:lnSpc>
              <a:buFont typeface="Arial" panose="020B0604020202020204" pitchFamily="34" charset="0"/>
              <a:buChar char="−"/>
              <a:defRPr sz="1400" b="0"/>
            </a:lvl3pPr>
            <a:lvl4pPr marL="623888" indent="-176213">
              <a:lnSpc>
                <a:spcPct val="100000"/>
              </a:lnSpc>
              <a:tabLst/>
              <a:defRPr sz="1400" b="0"/>
            </a:lvl4pPr>
            <a:lvl5pPr marL="809625" indent="-185738">
              <a:lnSpc>
                <a:spcPct val="100000"/>
              </a:lnSpc>
              <a:defRPr sz="1400" b="0"/>
            </a:lvl5pPr>
            <a:lvl6pPr marL="1714500" indent="0">
              <a:buNone/>
              <a:defRPr/>
            </a:lvl6pPr>
          </a:lstStyle>
          <a:p>
            <a:pPr lvl="0"/>
            <a:r>
              <a:rPr lang="en-US" dirty="0"/>
              <a:t>Click to add text</a:t>
            </a:r>
          </a:p>
          <a:p>
            <a:pPr lvl="2"/>
            <a:r>
              <a:rPr lang="en-US" dirty="0"/>
              <a:t>Second level</a:t>
            </a:r>
          </a:p>
          <a:p>
            <a:pPr lvl="3"/>
            <a:r>
              <a:rPr lang="en-US" dirty="0"/>
              <a:t>Third level</a:t>
            </a:r>
          </a:p>
          <a:p>
            <a:pPr lvl="4"/>
            <a:r>
              <a:rPr lang="en-US" dirty="0"/>
              <a:t>Fourth level</a:t>
            </a:r>
            <a:endParaRPr lang="en-GB" dirty="0"/>
          </a:p>
          <a:p>
            <a:pPr lvl="0"/>
            <a:endParaRPr lang="en-US" dirty="0"/>
          </a:p>
        </p:txBody>
      </p:sp>
    </p:spTree>
    <p:extLst>
      <p:ext uri="{BB962C8B-B14F-4D97-AF65-F5344CB8AC3E}">
        <p14:creationId xmlns:p14="http://schemas.microsoft.com/office/powerpoint/2010/main" val="698571075"/>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7" orient="horz" pos="286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6361125" y="1419805"/>
            <a:ext cx="5062529" cy="4349375"/>
          </a:xfrm>
          <a:prstGeom prst="rect">
            <a:avLst/>
          </a:prstGeom>
        </p:spPr>
        <p:txBody>
          <a:bodyPr/>
          <a:lstStyle>
            <a:lvl1pPr marL="0" indent="0">
              <a:lnSpc>
                <a:spcPct val="100000"/>
              </a:lnSpc>
              <a:buNone/>
              <a:defRPr/>
            </a:lvl1pPr>
          </a:lstStyle>
          <a:p>
            <a:r>
              <a:rPr lang="en-US" noProof="0" dirty="0"/>
              <a:t>Click icon to add chart</a:t>
            </a:r>
          </a:p>
        </p:txBody>
      </p:sp>
      <p:cxnSp>
        <p:nvCxnSpPr>
          <p:cNvPr id="13" name="Straight Connector 12"/>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6"/>
          </p:nvPr>
        </p:nvSpPr>
        <p:spPr>
          <a:xfrm>
            <a:off x="1392000" y="6296345"/>
            <a:ext cx="4114800" cy="217085"/>
          </a:xfrm>
          <a:prstGeom prst="rect">
            <a:avLst/>
          </a:prstGeom>
        </p:spPr>
        <p:txBody>
          <a:bodyPr/>
          <a:lstStyle/>
          <a:p>
            <a:endParaRPr lang="de-DE"/>
          </a:p>
        </p:txBody>
      </p:sp>
      <p:sp>
        <p:nvSpPr>
          <p:cNvPr id="5" name="Footer Placeholder 4"/>
          <p:cNvSpPr>
            <a:spLocks noGrp="1"/>
          </p:cNvSpPr>
          <p:nvPr>
            <p:ph type="ftr" sz="quarter" idx="17"/>
          </p:nvPr>
        </p:nvSpPr>
        <p:spPr>
          <a:xfrm>
            <a:off x="11656217" y="2"/>
            <a:ext cx="535785" cy="359199"/>
          </a:xfrm>
          <a:prstGeom prst="rect">
            <a:avLst/>
          </a:prstGeom>
        </p:spPr>
        <p:txBody>
          <a:bodyPr/>
          <a:lstStyle/>
          <a:p>
            <a:endParaRPr lang="de-DE"/>
          </a:p>
        </p:txBody>
      </p:sp>
      <p:sp>
        <p:nvSpPr>
          <p:cNvPr id="9"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8" name="Text Placeholder 8"/>
          <p:cNvSpPr>
            <a:spLocks noGrp="1"/>
          </p:cNvSpPr>
          <p:nvPr>
            <p:ph type="body" sz="quarter" idx="13" hasCustomPrompt="1"/>
          </p:nvPr>
        </p:nvSpPr>
        <p:spPr>
          <a:xfrm>
            <a:off x="768351" y="1419806"/>
            <a:ext cx="5062528" cy="4353063"/>
          </a:xfrm>
          <a:prstGeom prst="rect">
            <a:avLst/>
          </a:prstGeom>
        </p:spPr>
        <p:txBody>
          <a:bodyPr/>
          <a:lstStyle>
            <a:lvl1pPr marL="285750" indent="-285750">
              <a:lnSpc>
                <a:spcPct val="100000"/>
              </a:lnSpc>
              <a:buFont typeface="Arial" panose="020B0604020202020204" pitchFamily="34" charset="0"/>
              <a:buChar char="•"/>
              <a:defRPr sz="1600" b="0" baseline="0"/>
            </a:lvl1pPr>
            <a:lvl2pPr marL="285750" indent="-285750">
              <a:lnSpc>
                <a:spcPct val="100000"/>
              </a:lnSpc>
              <a:buFont typeface="Arial" panose="020B0604020202020204" pitchFamily="34" charset="0"/>
              <a:buChar char="•"/>
              <a:defRPr sz="1300" b="0"/>
            </a:lvl2pPr>
            <a:lvl3pPr marL="447675" indent="-174625">
              <a:lnSpc>
                <a:spcPct val="100000"/>
              </a:lnSpc>
              <a:buFont typeface="Arial" panose="020B0604020202020204" pitchFamily="34" charset="0"/>
              <a:buChar char="−"/>
              <a:defRPr sz="1400" b="0"/>
            </a:lvl3pPr>
            <a:lvl4pPr marL="623888" indent="-176213">
              <a:lnSpc>
                <a:spcPct val="100000"/>
              </a:lnSpc>
              <a:tabLst/>
              <a:defRPr sz="1400" b="0"/>
            </a:lvl4pPr>
            <a:lvl5pPr marL="809625" indent="-185738">
              <a:lnSpc>
                <a:spcPct val="100000"/>
              </a:lnSpc>
              <a:defRPr sz="1400" b="0"/>
            </a:lvl5pPr>
            <a:lvl6pPr marL="1714500" indent="0">
              <a:buNone/>
              <a:defRPr/>
            </a:lvl6pPr>
          </a:lstStyle>
          <a:p>
            <a:pPr lvl="0"/>
            <a:r>
              <a:rPr lang="en-US" dirty="0"/>
              <a:t>Click to add text</a:t>
            </a:r>
          </a:p>
          <a:p>
            <a:pPr lvl="2"/>
            <a:r>
              <a:rPr lang="en-US" dirty="0"/>
              <a:t>Second level</a:t>
            </a:r>
          </a:p>
          <a:p>
            <a:pPr lvl="3"/>
            <a:r>
              <a:rPr lang="en-US" dirty="0"/>
              <a:t>Third level</a:t>
            </a:r>
          </a:p>
          <a:p>
            <a:pPr lvl="4"/>
            <a:r>
              <a:rPr lang="en-US" dirty="0"/>
              <a:t>Fourth level</a:t>
            </a:r>
            <a:endParaRPr lang="en-GB" dirty="0"/>
          </a:p>
          <a:p>
            <a:pPr lvl="0"/>
            <a:endParaRPr lang="en-US" dirty="0"/>
          </a:p>
        </p:txBody>
      </p:sp>
    </p:spTree>
    <p:extLst>
      <p:ext uri="{BB962C8B-B14F-4D97-AF65-F5344CB8AC3E}">
        <p14:creationId xmlns:p14="http://schemas.microsoft.com/office/powerpoint/2010/main" val="1028617921"/>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17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ain title slide with dark text and light photo">
    <p:spTree>
      <p:nvGrpSpPr>
        <p:cNvPr id="1" name=""/>
        <p:cNvGrpSpPr/>
        <p:nvPr/>
      </p:nvGrpSpPr>
      <p:grpSpPr>
        <a:xfrm>
          <a:off x="0" y="0"/>
          <a:ext cx="0" cy="0"/>
          <a:chOff x="0" y="0"/>
          <a:chExt cx="0" cy="0"/>
        </a:xfrm>
      </p:grpSpPr>
      <p:sp>
        <p:nvSpPr>
          <p:cNvPr id="14" name="Picture Placeholder 13"/>
          <p:cNvSpPr>
            <a:spLocks noGrp="1"/>
          </p:cNvSpPr>
          <p:nvPr>
            <p:ph type="pic" sz="quarter" idx="15" hasCustomPrompt="1"/>
          </p:nvPr>
        </p:nvSpPr>
        <p:spPr>
          <a:xfrm>
            <a:off x="0" y="0"/>
            <a:ext cx="12192000" cy="6858000"/>
          </a:xfrm>
          <a:prstGeom prst="rect">
            <a:avLst/>
          </a:prstGeom>
          <a:solidFill>
            <a:srgbClr val="F2F2F2">
              <a:alpha val="7059"/>
            </a:srgbClr>
          </a:solidFill>
        </p:spPr>
        <p:txBody>
          <a:bodyPr>
            <a:normAutofit/>
          </a:bodyPr>
          <a:lstStyle>
            <a:lvl1pPr marL="0" indent="0" algn="r">
              <a:lnSpc>
                <a:spcPct val="100000"/>
              </a:lnSpc>
              <a:buNone/>
              <a:defRPr sz="1600" baseline="0"/>
            </a:lvl1pPr>
          </a:lstStyle>
          <a:p>
            <a:r>
              <a:rPr lang="de-DE" dirty="0"/>
              <a:t>Click on </a:t>
            </a:r>
            <a:r>
              <a:rPr lang="de-DE" dirty="0" err="1"/>
              <a:t>icon</a:t>
            </a:r>
            <a:r>
              <a:rPr lang="de-DE" dirty="0"/>
              <a:t> </a:t>
            </a:r>
            <a:r>
              <a:rPr lang="de-DE" dirty="0" err="1"/>
              <a:t>to</a:t>
            </a:r>
            <a:r>
              <a:rPr lang="de-DE" dirty="0"/>
              <a:t> </a:t>
            </a:r>
            <a:r>
              <a:rPr lang="de-DE" dirty="0" err="1"/>
              <a:t>select</a:t>
            </a:r>
            <a:r>
              <a:rPr lang="de-DE" dirty="0"/>
              <a:t> </a:t>
            </a:r>
            <a:r>
              <a:rPr lang="de-DE" dirty="0" err="1"/>
              <a:t>picture</a:t>
            </a:r>
            <a:endParaRPr lang="de-DE" dirty="0"/>
          </a:p>
        </p:txBody>
      </p:sp>
      <p:sp>
        <p:nvSpPr>
          <p:cNvPr id="2" name="Title 1"/>
          <p:cNvSpPr>
            <a:spLocks noGrp="1"/>
          </p:cNvSpPr>
          <p:nvPr>
            <p:ph type="ctrTitle" hasCustomPrompt="1"/>
          </p:nvPr>
        </p:nvSpPr>
        <p:spPr>
          <a:xfrm>
            <a:off x="634457" y="2212624"/>
            <a:ext cx="6816945" cy="2325511"/>
          </a:xfrm>
          <a:prstGeom prst="rect">
            <a:avLst/>
          </a:prstGeom>
        </p:spPr>
        <p:txBody>
          <a:bodyPr anchor="t" anchorCtr="0">
            <a:normAutofit/>
          </a:bodyPr>
          <a:lstStyle>
            <a:lvl1pPr algn="l">
              <a:lnSpc>
                <a:spcPct val="100000"/>
              </a:lnSpc>
              <a:defRPr sz="3800">
                <a:solidFill>
                  <a:srgbClr val="53565A"/>
                </a:solidFill>
              </a:defRPr>
            </a:lvl1pPr>
          </a:lstStyle>
          <a:p>
            <a:r>
              <a:rPr lang="en-US" noProof="0" dirty="0"/>
              <a:t>Click to edit title max over 2x lines</a:t>
            </a:r>
          </a:p>
        </p:txBody>
      </p:sp>
      <p:sp>
        <p:nvSpPr>
          <p:cNvPr id="12" name="Text Placeholder 11"/>
          <p:cNvSpPr>
            <a:spLocks noGrp="1"/>
          </p:cNvSpPr>
          <p:nvPr>
            <p:ph type="body" sz="quarter" idx="14" hasCustomPrompt="1"/>
          </p:nvPr>
        </p:nvSpPr>
        <p:spPr>
          <a:xfrm>
            <a:off x="634457" y="5768434"/>
            <a:ext cx="6816945" cy="653335"/>
          </a:xfrm>
          <a:prstGeom prst="rect">
            <a:avLst/>
          </a:prstGeom>
        </p:spPr>
        <p:txBody>
          <a:bodyPr>
            <a:normAutofit/>
          </a:bodyPr>
          <a:lstStyle>
            <a:lvl1pPr marL="0" indent="0">
              <a:lnSpc>
                <a:spcPct val="100000"/>
              </a:lnSpc>
              <a:spcBef>
                <a:spcPts val="0"/>
              </a:spcBef>
              <a:buNone/>
              <a:defRPr sz="1300"/>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7" name="TextBox 6"/>
          <p:cNvSpPr txBox="1"/>
          <p:nvPr userDrawn="1"/>
        </p:nvSpPr>
        <p:spPr>
          <a:xfrm>
            <a:off x="-4741333" y="0"/>
            <a:ext cx="4550833" cy="1938992"/>
          </a:xfrm>
          <a:prstGeom prst="rect">
            <a:avLst/>
          </a:prstGeom>
          <a:solidFill>
            <a:srgbClr val="FFFF99"/>
          </a:solidFill>
        </p:spPr>
        <p:txBody>
          <a:bodyPr wrap="square" rtlCol="0">
            <a:spAutoFit/>
          </a:bodyPr>
          <a:lstStyle/>
          <a:p>
            <a:pPr defTabSz="914400"/>
            <a:r>
              <a:rPr lang="en-US" sz="1200">
                <a:solidFill>
                  <a:srgbClr val="333333"/>
                </a:solidFill>
                <a:latin typeface="Arial"/>
                <a:cs typeface="Arial"/>
              </a:rPr>
              <a:t>IMPORTANT!!  </a:t>
            </a:r>
          </a:p>
          <a:p>
            <a:pPr defTabSz="914400"/>
            <a:endParaRPr lang="en-US" sz="1200" dirty="0">
              <a:solidFill>
                <a:srgbClr val="333333"/>
              </a:solidFill>
              <a:latin typeface="Arial"/>
              <a:cs typeface="Arial"/>
            </a:endParaRPr>
          </a:p>
          <a:p>
            <a:pPr defTabSz="914400"/>
            <a:r>
              <a:rPr lang="en-US" sz="1200" dirty="0">
                <a:solidFill>
                  <a:srgbClr val="333333"/>
                </a:solidFill>
                <a:latin typeface="Arial"/>
                <a:cs typeface="Arial"/>
              </a:rPr>
              <a:t>If you insert or change the picture, select it, click right and choose </a:t>
            </a:r>
            <a:r>
              <a:rPr lang="en-US" sz="1200" dirty="0">
                <a:solidFill>
                  <a:schemeClr val="accent2"/>
                </a:solidFill>
                <a:latin typeface="Arial"/>
                <a:cs typeface="Arial"/>
              </a:rPr>
              <a:t>Send to back</a:t>
            </a:r>
            <a:r>
              <a:rPr lang="en-US" sz="1200" dirty="0">
                <a:solidFill>
                  <a:srgbClr val="333333"/>
                </a:solidFill>
                <a:latin typeface="Arial"/>
                <a:cs typeface="Arial"/>
              </a:rPr>
              <a:t> from the right click menu to make the logo and text visible.</a:t>
            </a:r>
          </a:p>
          <a:p>
            <a:pPr defTabSz="914400"/>
            <a:endParaRPr lang="en-US" sz="1200" dirty="0">
              <a:solidFill>
                <a:srgbClr val="333333"/>
              </a:solidFill>
              <a:latin typeface="Arial"/>
              <a:cs typeface="Arial"/>
            </a:endParaRPr>
          </a:p>
          <a:p>
            <a:pPr defTabSz="914400"/>
            <a:endParaRPr lang="en-US" sz="1200" dirty="0">
              <a:solidFill>
                <a:srgbClr val="333333"/>
              </a:solidFill>
              <a:latin typeface="Arial"/>
              <a:cs typeface="Arial"/>
            </a:endParaRPr>
          </a:p>
          <a:p>
            <a:pPr defTabSz="914400"/>
            <a:r>
              <a:rPr lang="en-US" sz="1200" baseline="0" dirty="0">
                <a:solidFill>
                  <a:srgbClr val="333333"/>
                </a:solidFill>
                <a:latin typeface="Arial"/>
                <a:cs typeface="Arial"/>
              </a:rPr>
              <a:t>To make you slides look as sophisticated and contemporary as possible, the easiest way is to use the guides to align text, graphs and images. Activate your GUIDES under the VIEW menu item. </a:t>
            </a:r>
            <a:endParaRPr lang="en-US" sz="1200" dirty="0">
              <a:solidFill>
                <a:srgbClr val="333333"/>
              </a:solidFill>
              <a:latin typeface="Arial"/>
              <a:cs typeface="Arial"/>
            </a:endParaRPr>
          </a:p>
        </p:txBody>
      </p:sp>
      <p:sp>
        <p:nvSpPr>
          <p:cNvPr id="9" name="Text Placeholder 6"/>
          <p:cNvSpPr>
            <a:spLocks noGrp="1"/>
          </p:cNvSpPr>
          <p:nvPr>
            <p:ph type="body" sz="quarter" idx="16" hasCustomPrompt="1"/>
          </p:nvPr>
        </p:nvSpPr>
        <p:spPr>
          <a:xfrm>
            <a:off x="634457" y="4651023"/>
            <a:ext cx="6816945" cy="1016000"/>
          </a:xfrm>
          <a:prstGeom prst="rect">
            <a:avLst/>
          </a:prstGeom>
        </p:spPr>
        <p:txBody>
          <a:bodyPr>
            <a:normAutofit/>
          </a:bodyPr>
          <a:lstStyle>
            <a:lvl1pPr marL="0" indent="0">
              <a:lnSpc>
                <a:spcPct val="100000"/>
              </a:lnSpc>
              <a:buNone/>
              <a:defRPr sz="20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sp>
        <p:nvSpPr>
          <p:cNvPr id="13" name="Text Placeholder 9"/>
          <p:cNvSpPr>
            <a:spLocks noGrp="1"/>
          </p:cNvSpPr>
          <p:nvPr>
            <p:ph type="body" sz="quarter" idx="13"/>
          </p:nvPr>
        </p:nvSpPr>
        <p:spPr>
          <a:xfrm>
            <a:off x="634455" y="671504"/>
            <a:ext cx="1049728" cy="1152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4741333" y="3572935"/>
            <a:ext cx="4550833" cy="3076935"/>
          </a:xfrm>
          <a:prstGeom prst="rect">
            <a:avLst/>
          </a:prstGeom>
        </p:spPr>
      </p:pic>
    </p:spTree>
    <p:extLst>
      <p:ext uri="{BB962C8B-B14F-4D97-AF65-F5344CB8AC3E}">
        <p14:creationId xmlns:p14="http://schemas.microsoft.com/office/powerpoint/2010/main" val="891840852"/>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guide id="8" orient="horz">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768352" y="1419804"/>
            <a:ext cx="10653857" cy="4359368"/>
          </a:xfrm>
          <a:prstGeom prst="rect">
            <a:avLst/>
          </a:prstGeom>
        </p:spPr>
        <p:txBody>
          <a:bodyPr/>
          <a:lstStyle>
            <a:lvl1pPr marL="0" indent="0">
              <a:lnSpc>
                <a:spcPct val="100000"/>
              </a:lnSpc>
              <a:buNone/>
              <a:defRPr/>
            </a:lvl1pPr>
          </a:lstStyle>
          <a:p>
            <a:r>
              <a:rPr lang="en-US" noProof="0" dirty="0"/>
              <a:t>Click icon to add chart</a:t>
            </a:r>
          </a:p>
        </p:txBody>
      </p:sp>
      <p:cxnSp>
        <p:nvCxnSpPr>
          <p:cNvPr id="10" name="Straight Connector 9"/>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6"/>
          </p:nvPr>
        </p:nvSpPr>
        <p:spPr>
          <a:xfrm>
            <a:off x="1392000" y="6296345"/>
            <a:ext cx="4114800" cy="217085"/>
          </a:xfrm>
          <a:prstGeom prst="rect">
            <a:avLst/>
          </a:prstGeom>
        </p:spPr>
        <p:txBody>
          <a:bodyPr/>
          <a:lstStyle/>
          <a:p>
            <a:endParaRPr lang="de-DE"/>
          </a:p>
        </p:txBody>
      </p:sp>
      <p:sp>
        <p:nvSpPr>
          <p:cNvPr id="4" name="Footer Placeholder 3"/>
          <p:cNvSpPr>
            <a:spLocks noGrp="1"/>
          </p:cNvSpPr>
          <p:nvPr>
            <p:ph type="ftr" sz="quarter" idx="17"/>
          </p:nvPr>
        </p:nvSpPr>
        <p:spPr>
          <a:xfrm>
            <a:off x="11656217" y="2"/>
            <a:ext cx="535785" cy="359199"/>
          </a:xfrm>
          <a:prstGeom prst="rect">
            <a:avLst/>
          </a:prstGeom>
        </p:spPr>
        <p:txBody>
          <a:bodyPr/>
          <a:lstStyle/>
          <a:p>
            <a:endParaRPr lang="de-DE"/>
          </a:p>
        </p:txBody>
      </p:sp>
      <p:sp>
        <p:nvSpPr>
          <p:cNvPr id="7"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Tree>
    <p:extLst>
      <p:ext uri="{BB962C8B-B14F-4D97-AF65-F5344CB8AC3E}">
        <p14:creationId xmlns:p14="http://schemas.microsoft.com/office/powerpoint/2010/main" val="4176766561"/>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two charts">
    <p:spTree>
      <p:nvGrpSpPr>
        <p:cNvPr id="1" name=""/>
        <p:cNvGrpSpPr/>
        <p:nvPr/>
      </p:nvGrpSpPr>
      <p:grpSpPr>
        <a:xfrm>
          <a:off x="0" y="0"/>
          <a:ext cx="0" cy="0"/>
          <a:chOff x="0" y="0"/>
          <a:chExt cx="0" cy="0"/>
        </a:xfrm>
      </p:grpSpPr>
      <p:cxnSp>
        <p:nvCxnSpPr>
          <p:cNvPr id="10" name="Straight Connector 9"/>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6"/>
          </p:nvPr>
        </p:nvSpPr>
        <p:spPr>
          <a:xfrm>
            <a:off x="1392000" y="6296345"/>
            <a:ext cx="4114800" cy="217085"/>
          </a:xfrm>
          <a:prstGeom prst="rect">
            <a:avLst/>
          </a:prstGeom>
        </p:spPr>
        <p:txBody>
          <a:bodyPr/>
          <a:lstStyle/>
          <a:p>
            <a:endParaRPr lang="de-DE"/>
          </a:p>
        </p:txBody>
      </p:sp>
      <p:sp>
        <p:nvSpPr>
          <p:cNvPr id="4" name="Footer Placeholder 3"/>
          <p:cNvSpPr>
            <a:spLocks noGrp="1"/>
          </p:cNvSpPr>
          <p:nvPr>
            <p:ph type="ftr" sz="quarter" idx="17"/>
          </p:nvPr>
        </p:nvSpPr>
        <p:spPr>
          <a:xfrm>
            <a:off x="11656217" y="2"/>
            <a:ext cx="535785" cy="359199"/>
          </a:xfrm>
          <a:prstGeom prst="rect">
            <a:avLst/>
          </a:prstGeom>
        </p:spPr>
        <p:txBody>
          <a:bodyPr/>
          <a:lstStyle/>
          <a:p>
            <a:endParaRPr lang="de-DE"/>
          </a:p>
        </p:txBody>
      </p:sp>
      <p:sp>
        <p:nvSpPr>
          <p:cNvPr id="7"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13" name="Chart Placeholder 5"/>
          <p:cNvSpPr>
            <a:spLocks noGrp="1"/>
          </p:cNvSpPr>
          <p:nvPr>
            <p:ph type="chart" sz="quarter" idx="19"/>
          </p:nvPr>
        </p:nvSpPr>
        <p:spPr>
          <a:xfrm>
            <a:off x="6361124" y="1419804"/>
            <a:ext cx="5062529" cy="4359368"/>
          </a:xfrm>
          <a:prstGeom prst="rect">
            <a:avLst/>
          </a:prstGeom>
        </p:spPr>
        <p:txBody>
          <a:bodyPr/>
          <a:lstStyle>
            <a:lvl1pPr marL="0" indent="0">
              <a:lnSpc>
                <a:spcPct val="100000"/>
              </a:lnSpc>
              <a:buNone/>
              <a:defRPr/>
            </a:lvl1pPr>
          </a:lstStyle>
          <a:p>
            <a:r>
              <a:rPr lang="en-US" noProof="0" dirty="0"/>
              <a:t>Click icon to add chart</a:t>
            </a:r>
          </a:p>
        </p:txBody>
      </p:sp>
      <p:sp>
        <p:nvSpPr>
          <p:cNvPr id="14" name="Chart Placeholder 5"/>
          <p:cNvSpPr>
            <a:spLocks noGrp="1"/>
          </p:cNvSpPr>
          <p:nvPr>
            <p:ph type="chart" sz="quarter" idx="15"/>
          </p:nvPr>
        </p:nvSpPr>
        <p:spPr>
          <a:xfrm>
            <a:off x="768352" y="1419804"/>
            <a:ext cx="5062529" cy="4359368"/>
          </a:xfrm>
          <a:prstGeom prst="rect">
            <a:avLst/>
          </a:prstGeom>
        </p:spPr>
        <p:txBody>
          <a:bodyPr/>
          <a:lstStyle>
            <a:lvl1pPr marL="0" indent="0">
              <a:lnSpc>
                <a:spcPct val="100000"/>
              </a:lnSpc>
              <a:buNone/>
              <a:defRPr/>
            </a:lvl1pPr>
          </a:lstStyle>
          <a:p>
            <a:r>
              <a:rPr lang="en-US" noProof="0" dirty="0"/>
              <a:t>Click icon to add chart</a:t>
            </a:r>
          </a:p>
        </p:txBody>
      </p:sp>
    </p:spTree>
    <p:extLst>
      <p:ext uri="{BB962C8B-B14F-4D97-AF65-F5344CB8AC3E}">
        <p14:creationId xmlns:p14="http://schemas.microsoft.com/office/powerpoint/2010/main" val="1561230036"/>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three charts">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768353" y="1425580"/>
            <a:ext cx="3306940" cy="4359368"/>
          </a:xfrm>
          <a:prstGeom prst="rect">
            <a:avLst/>
          </a:prstGeom>
        </p:spPr>
        <p:txBody>
          <a:bodyPr/>
          <a:lstStyle>
            <a:lvl1pPr marL="0" indent="0">
              <a:lnSpc>
                <a:spcPct val="100000"/>
              </a:lnSpc>
              <a:buNone/>
              <a:defRPr/>
            </a:lvl1pPr>
          </a:lstStyle>
          <a:p>
            <a:r>
              <a:rPr lang="en-US" noProof="0" dirty="0"/>
              <a:t>Click icon to add chart</a:t>
            </a:r>
          </a:p>
        </p:txBody>
      </p:sp>
      <p:cxnSp>
        <p:nvCxnSpPr>
          <p:cNvPr id="10" name="Straight Connector 9"/>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6"/>
          </p:nvPr>
        </p:nvSpPr>
        <p:spPr>
          <a:xfrm>
            <a:off x="1392000" y="6296345"/>
            <a:ext cx="4114800" cy="217085"/>
          </a:xfrm>
          <a:prstGeom prst="rect">
            <a:avLst/>
          </a:prstGeom>
        </p:spPr>
        <p:txBody>
          <a:bodyPr/>
          <a:lstStyle/>
          <a:p>
            <a:endParaRPr lang="de-DE"/>
          </a:p>
        </p:txBody>
      </p:sp>
      <p:sp>
        <p:nvSpPr>
          <p:cNvPr id="4" name="Footer Placeholder 3"/>
          <p:cNvSpPr>
            <a:spLocks noGrp="1"/>
          </p:cNvSpPr>
          <p:nvPr>
            <p:ph type="ftr" sz="quarter" idx="17"/>
          </p:nvPr>
        </p:nvSpPr>
        <p:spPr>
          <a:xfrm>
            <a:off x="11656217" y="2"/>
            <a:ext cx="535785" cy="359199"/>
          </a:xfrm>
          <a:prstGeom prst="rect">
            <a:avLst/>
          </a:prstGeom>
        </p:spPr>
        <p:txBody>
          <a:bodyPr/>
          <a:lstStyle/>
          <a:p>
            <a:endParaRPr lang="de-DE"/>
          </a:p>
        </p:txBody>
      </p:sp>
      <p:sp>
        <p:nvSpPr>
          <p:cNvPr id="7"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8" name="Chart Placeholder 5"/>
          <p:cNvSpPr>
            <a:spLocks noGrp="1"/>
          </p:cNvSpPr>
          <p:nvPr>
            <p:ph type="chart" sz="quarter" idx="18"/>
          </p:nvPr>
        </p:nvSpPr>
        <p:spPr>
          <a:xfrm>
            <a:off x="4442534" y="1425580"/>
            <a:ext cx="3306940" cy="4359368"/>
          </a:xfrm>
          <a:prstGeom prst="rect">
            <a:avLst/>
          </a:prstGeom>
        </p:spPr>
        <p:txBody>
          <a:bodyPr/>
          <a:lstStyle>
            <a:lvl1pPr marL="0" indent="0">
              <a:lnSpc>
                <a:spcPct val="100000"/>
              </a:lnSpc>
              <a:buNone/>
              <a:defRPr/>
            </a:lvl1pPr>
          </a:lstStyle>
          <a:p>
            <a:r>
              <a:rPr lang="en-US" noProof="0" dirty="0"/>
              <a:t>Click icon to add chart</a:t>
            </a:r>
          </a:p>
        </p:txBody>
      </p:sp>
      <p:sp>
        <p:nvSpPr>
          <p:cNvPr id="9" name="Chart Placeholder 5"/>
          <p:cNvSpPr>
            <a:spLocks noGrp="1"/>
          </p:cNvSpPr>
          <p:nvPr>
            <p:ph type="chart" sz="quarter" idx="19"/>
          </p:nvPr>
        </p:nvSpPr>
        <p:spPr>
          <a:xfrm>
            <a:off x="8116713" y="1425580"/>
            <a:ext cx="3306940" cy="4359368"/>
          </a:xfrm>
          <a:prstGeom prst="rect">
            <a:avLst/>
          </a:prstGeom>
        </p:spPr>
        <p:txBody>
          <a:bodyPr/>
          <a:lstStyle>
            <a:lvl1pPr marL="0" indent="0">
              <a:lnSpc>
                <a:spcPct val="100000"/>
              </a:lnSpc>
              <a:buNone/>
              <a:defRPr/>
            </a:lvl1pPr>
          </a:lstStyle>
          <a:p>
            <a:r>
              <a:rPr lang="en-US" noProof="0" dirty="0"/>
              <a:t>Click icon to add chart</a:t>
            </a:r>
          </a:p>
        </p:txBody>
      </p:sp>
    </p:spTree>
    <p:extLst>
      <p:ext uri="{BB962C8B-B14F-4D97-AF65-F5344CB8AC3E}">
        <p14:creationId xmlns:p14="http://schemas.microsoft.com/office/powerpoint/2010/main" val="1418592797"/>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cxnSp>
        <p:nvCxnSpPr>
          <p:cNvPr id="11" name="Straight Connector 10"/>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7"/>
          </p:nvPr>
        </p:nvSpPr>
        <p:spPr>
          <a:xfrm>
            <a:off x="1392000" y="6296345"/>
            <a:ext cx="4114800" cy="217085"/>
          </a:xfrm>
          <a:prstGeom prst="rect">
            <a:avLst/>
          </a:prstGeom>
        </p:spPr>
        <p:txBody>
          <a:bodyPr/>
          <a:lstStyle/>
          <a:p>
            <a:endParaRPr lang="de-DE"/>
          </a:p>
        </p:txBody>
      </p:sp>
      <p:sp>
        <p:nvSpPr>
          <p:cNvPr id="6" name="Footer Placeholder 5"/>
          <p:cNvSpPr>
            <a:spLocks noGrp="1"/>
          </p:cNvSpPr>
          <p:nvPr>
            <p:ph type="ftr" sz="quarter" idx="18"/>
          </p:nvPr>
        </p:nvSpPr>
        <p:spPr>
          <a:xfrm>
            <a:off x="11656217" y="2"/>
            <a:ext cx="535785" cy="359199"/>
          </a:xfrm>
          <a:prstGeom prst="rect">
            <a:avLst/>
          </a:prstGeom>
        </p:spPr>
        <p:txBody>
          <a:bodyPr/>
          <a:lstStyle/>
          <a:p>
            <a:endParaRPr lang="de-DE"/>
          </a:p>
        </p:txBody>
      </p:sp>
      <p:sp>
        <p:nvSpPr>
          <p:cNvPr id="10" name="Table Placeholder 6"/>
          <p:cNvSpPr>
            <a:spLocks noGrp="1"/>
          </p:cNvSpPr>
          <p:nvPr>
            <p:ph type="tbl" sz="quarter" idx="16"/>
          </p:nvPr>
        </p:nvSpPr>
        <p:spPr>
          <a:xfrm>
            <a:off x="768348" y="1419804"/>
            <a:ext cx="10653859" cy="4359368"/>
          </a:xfrm>
          <a:prstGeom prst="rect">
            <a:avLst/>
          </a:prstGeom>
        </p:spPr>
        <p:txBody>
          <a:bodyPr/>
          <a:lstStyle>
            <a:lvl1pPr marL="0" indent="0">
              <a:lnSpc>
                <a:spcPct val="100000"/>
              </a:lnSpc>
              <a:buNone/>
              <a:defRPr/>
            </a:lvl1pPr>
          </a:lstStyle>
          <a:p>
            <a:r>
              <a:rPr lang="en-US" noProof="0" dirty="0"/>
              <a:t>Click icon to add table</a:t>
            </a:r>
          </a:p>
        </p:txBody>
      </p:sp>
      <p:sp>
        <p:nvSpPr>
          <p:cNvPr id="7"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Tree>
    <p:extLst>
      <p:ext uri="{BB962C8B-B14F-4D97-AF65-F5344CB8AC3E}">
        <p14:creationId xmlns:p14="http://schemas.microsoft.com/office/powerpoint/2010/main" val="3509467837"/>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2" name="Text Placeholder 11"/>
          <p:cNvSpPr>
            <a:spLocks noGrp="1"/>
          </p:cNvSpPr>
          <p:nvPr>
            <p:ph type="body" sz="quarter" idx="14" hasCustomPrompt="1"/>
          </p:nvPr>
        </p:nvSpPr>
        <p:spPr>
          <a:xfrm>
            <a:off x="645673" y="5526640"/>
            <a:ext cx="6816945" cy="598488"/>
          </a:xfrm>
          <a:prstGeom prst="rect">
            <a:avLst/>
          </a:prstGeom>
        </p:spPr>
        <p:txBody>
          <a:bodyPr>
            <a:noAutofit/>
          </a:bodyPr>
          <a:lstStyle>
            <a:lvl1pPr marL="0" indent="0">
              <a:lnSpc>
                <a:spcPct val="100000"/>
              </a:lnSpc>
              <a:spcBef>
                <a:spcPts val="0"/>
              </a:spcBef>
              <a:buNone/>
              <a:defRPr sz="1400">
                <a:solidFill>
                  <a:schemeClr val="tx1"/>
                </a:solidFill>
              </a:defRPr>
            </a:lvl1pPr>
            <a:lvl2pPr marL="0" indent="0">
              <a:buNone/>
              <a:defRPr sz="1000"/>
            </a:lvl2pPr>
            <a:lvl3pPr marL="0" indent="0">
              <a:buNone/>
              <a:defRPr sz="1000"/>
            </a:lvl3pPr>
            <a:lvl4pPr marL="0" indent="0">
              <a:buNone/>
              <a:defRPr sz="1000"/>
            </a:lvl4pPr>
            <a:lvl5pPr marL="0" indent="0">
              <a:buNone/>
              <a:defRPr sz="1000"/>
            </a:lvl5pPr>
          </a:lstStyle>
          <a:p>
            <a:pPr lvl="0"/>
            <a:r>
              <a:rPr lang="en-US" dirty="0"/>
              <a:t>Department</a:t>
            </a:r>
            <a:br>
              <a:rPr lang="en-US" dirty="0"/>
            </a:br>
            <a:r>
              <a:rPr lang="en-US" dirty="0"/>
              <a:t>Date</a:t>
            </a:r>
            <a:endParaRPr lang="de-DE" dirty="0"/>
          </a:p>
        </p:txBody>
      </p:sp>
      <p:sp>
        <p:nvSpPr>
          <p:cNvPr id="7" name="TextBox 6"/>
          <p:cNvSpPr txBox="1"/>
          <p:nvPr userDrawn="1"/>
        </p:nvSpPr>
        <p:spPr>
          <a:xfrm>
            <a:off x="625684" y="2686385"/>
            <a:ext cx="5207000" cy="861774"/>
          </a:xfrm>
          <a:prstGeom prst="rect">
            <a:avLst/>
          </a:prstGeom>
          <a:noFill/>
        </p:spPr>
        <p:txBody>
          <a:bodyPr wrap="square" rtlCol="0">
            <a:spAutoFit/>
          </a:bodyPr>
          <a:lstStyle/>
          <a:p>
            <a:r>
              <a:rPr lang="en-US" sz="5000" kern="1200" noProof="0" dirty="0">
                <a:solidFill>
                  <a:schemeClr val="tx1"/>
                </a:solidFill>
                <a:latin typeface="+mj-lt"/>
                <a:ea typeface="+mj-ea"/>
                <a:cs typeface="+mj-cs"/>
              </a:rPr>
              <a:t>Thank you</a:t>
            </a:r>
          </a:p>
        </p:txBody>
      </p:sp>
      <p:pic>
        <p:nvPicPr>
          <p:cNvPr id="9" name="Picture 8">
            <a:extLst>
              <a:ext uri="{FF2B5EF4-FFF2-40B4-BE49-F238E27FC236}">
                <a16:creationId xmlns:a16="http://schemas.microsoft.com/office/drawing/2014/main" id="{8ED1E7E9-0B74-D54C-8C9A-067E1D0C0E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5571" y="1711572"/>
            <a:ext cx="5146429" cy="5146429"/>
          </a:xfrm>
          <a:prstGeom prst="rect">
            <a:avLst/>
          </a:prstGeom>
        </p:spPr>
      </p:pic>
      <p:sp>
        <p:nvSpPr>
          <p:cNvPr id="10" name="Text Placeholder 9"/>
          <p:cNvSpPr>
            <a:spLocks noGrp="1"/>
          </p:cNvSpPr>
          <p:nvPr>
            <p:ph type="body" sz="quarter" idx="13"/>
          </p:nvPr>
        </p:nvSpPr>
        <p:spPr>
          <a:xfrm>
            <a:off x="634455" y="671504"/>
            <a:ext cx="1049728" cy="11520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spTree>
    <p:extLst>
      <p:ext uri="{BB962C8B-B14F-4D97-AF65-F5344CB8AC3E}">
        <p14:creationId xmlns:p14="http://schemas.microsoft.com/office/powerpoint/2010/main" val="3389420995"/>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orient="horz" pos="373">
          <p15:clr>
            <a:srgbClr val="FBAE40"/>
          </p15:clr>
        </p15:guide>
        <p15:guide id="6" pos="5397">
          <p15:clr>
            <a:srgbClr val="FBAE40"/>
          </p15:clr>
        </p15:guide>
        <p15:guide id="7" orient="horz" pos="2867">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56070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 Box Content Slide">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609600" y="705205"/>
            <a:ext cx="10984425" cy="418645"/>
          </a:xfrm>
          <a:prstGeom prst="rect">
            <a:avLst/>
          </a:prstGeom>
        </p:spPr>
        <p:txBody>
          <a:bodyPr vert="horz" lIns="91440" tIns="45720" rIns="91440" bIns="45720" rtlCol="0" anchor="ctr">
            <a:noAutofit/>
          </a:bodyPr>
          <a:lstStyle>
            <a:lvl1pPr>
              <a:defRPr b="1"/>
            </a:lvl1pPr>
          </a:lstStyle>
          <a:p>
            <a:r>
              <a:rPr lang="ja-JP" altLang="en-US"/>
              <a:t>マスター タイトルの書式設定</a:t>
            </a:r>
            <a:endParaRPr lang="en-US" dirty="0"/>
          </a:p>
        </p:txBody>
      </p:sp>
      <p:sp>
        <p:nvSpPr>
          <p:cNvPr id="5" name="Content Placeholder 1"/>
          <p:cNvSpPr>
            <a:spLocks noGrp="1"/>
          </p:cNvSpPr>
          <p:nvPr>
            <p:ph idx="1"/>
          </p:nvPr>
        </p:nvSpPr>
        <p:spPr>
          <a:xfrm>
            <a:off x="609598" y="1500110"/>
            <a:ext cx="10984425" cy="4898146"/>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Tree>
    <p:extLst>
      <p:ext uri="{BB962C8B-B14F-4D97-AF65-F5344CB8AC3E}">
        <p14:creationId xmlns:p14="http://schemas.microsoft.com/office/powerpoint/2010/main" val="1571042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a:xfrm>
            <a:off x="161987" y="377405"/>
            <a:ext cx="11070239" cy="310991"/>
          </a:xfrm>
        </p:spPr>
        <p:txBody>
          <a:bodyPr/>
          <a:lstStyle/>
          <a:p>
            <a:r>
              <a:rPr lang="ko-KR" altLang="en-US"/>
              <a:t>마스터 제목 스타일 편집</a:t>
            </a:r>
            <a:endParaRPr lang="en-US"/>
          </a:p>
        </p:txBody>
      </p:sp>
      <p:sp>
        <p:nvSpPr>
          <p:cNvPr id="3" name="Content Placeholder 2"/>
          <p:cNvSpPr>
            <a:spLocks noGrp="1"/>
          </p:cNvSpPr>
          <p:nvPr>
            <p:ph idx="1"/>
          </p:nvPr>
        </p:nvSpPr>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Footer Placeholder 3"/>
          <p:cNvSpPr>
            <a:spLocks noGrp="1"/>
          </p:cNvSpPr>
          <p:nvPr>
            <p:ph type="ftr" sz="quarter" idx="10"/>
          </p:nvPr>
        </p:nvSpPr>
        <p:spPr>
          <a:xfrm>
            <a:off x="11887384" y="37258"/>
            <a:ext cx="89" cy="125612"/>
          </a:xfrm>
          <a:prstGeom prst="rect">
            <a:avLst/>
          </a:prstGeom>
        </p:spPr>
        <p:txBody>
          <a:bodyPr/>
          <a:lstStyle>
            <a:lvl1pPr>
              <a:defRPr/>
            </a:lvl1pPr>
          </a:lstStyle>
          <a:p>
            <a:endParaRPr lang="en-US">
              <a:solidFill>
                <a:srgbClr val="53565A"/>
              </a:solidFill>
            </a:endParaRPr>
          </a:p>
        </p:txBody>
      </p:sp>
      <p:sp>
        <p:nvSpPr>
          <p:cNvPr id="6" name="Slide Number Placeholder 4"/>
          <p:cNvSpPr>
            <a:spLocks noGrp="1"/>
          </p:cNvSpPr>
          <p:nvPr>
            <p:ph type="sldNum" sz="quarter" idx="11"/>
          </p:nvPr>
        </p:nvSpPr>
        <p:spPr>
          <a:xfrm>
            <a:off x="11632310" y="6644210"/>
            <a:ext cx="255164" cy="188417"/>
          </a:xfrm>
          <a:prstGeom prst="rect">
            <a:avLst/>
          </a:prstGeom>
        </p:spPr>
        <p:txBody>
          <a:bodyPr/>
          <a:lstStyle>
            <a:lvl1pPr>
              <a:defRPr/>
            </a:lvl1pPr>
          </a:lstStyle>
          <a:p>
            <a:fld id="{DEE00221-5206-4C64-A5CD-650F8314ED2E}" type="slidenum">
              <a:rPr lang="en-US" smtClean="0">
                <a:solidFill>
                  <a:srgbClr val="53565A"/>
                </a:solidFill>
              </a:rPr>
              <a:pPr/>
              <a:t>‹#›</a:t>
            </a:fld>
            <a:endParaRPr lang="en-US">
              <a:solidFill>
                <a:srgbClr val="53565A"/>
              </a:solidFill>
            </a:endParaRPr>
          </a:p>
        </p:txBody>
      </p:sp>
    </p:spTree>
    <p:extLst>
      <p:ext uri="{BB962C8B-B14F-4D97-AF65-F5344CB8AC3E}">
        <p14:creationId xmlns:p14="http://schemas.microsoft.com/office/powerpoint/2010/main" val="33189122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066108A-20B4-4A3B-B14A-8FF50D931A8A}"/>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E116F237-1E89-4AB4-B648-A0FFDACF50F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F2ADC34F-7BA5-4A83-AB87-0AE13948EBBB}"/>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5" name="바닥글 개체 틀 4">
            <a:extLst>
              <a:ext uri="{FF2B5EF4-FFF2-40B4-BE49-F238E27FC236}">
                <a16:creationId xmlns:a16="http://schemas.microsoft.com/office/drawing/2014/main" id="{928F8D81-E4BE-4D29-A30A-0E1B260A0DB5}"/>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EB042EE0-5B94-44C6-A4B6-14F666AE88BE}"/>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36558832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8D323BF-F303-46D4-9FBC-5DC026B1804C}"/>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95FF4C3C-98A7-4B83-81CA-ADB4E8AA599C}"/>
              </a:ext>
            </a:extLst>
          </p:cNvPr>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9FBB67BA-66B3-434A-A1DA-7A3ADA20EB60}"/>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5" name="바닥글 개체 틀 4">
            <a:extLst>
              <a:ext uri="{FF2B5EF4-FFF2-40B4-BE49-F238E27FC236}">
                <a16:creationId xmlns:a16="http://schemas.microsoft.com/office/drawing/2014/main" id="{F576CCA4-C329-4B5A-94B8-775E1328E418}"/>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07822B0A-6BA5-45E8-BD0F-17C176627E0C}"/>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1108880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in title slide with light text and dark photo">
    <p:spTree>
      <p:nvGrpSpPr>
        <p:cNvPr id="1" name=""/>
        <p:cNvGrpSpPr/>
        <p:nvPr/>
      </p:nvGrpSpPr>
      <p:grpSpPr>
        <a:xfrm>
          <a:off x="0" y="0"/>
          <a:ext cx="0" cy="0"/>
          <a:chOff x="0" y="0"/>
          <a:chExt cx="0" cy="0"/>
        </a:xfrm>
      </p:grpSpPr>
      <p:sp>
        <p:nvSpPr>
          <p:cNvPr id="14" name="AchtergrondBeeld"/>
          <p:cNvSpPr>
            <a:spLocks noGrp="1"/>
          </p:cNvSpPr>
          <p:nvPr>
            <p:ph type="pic" sz="quarter" idx="15" hasCustomPrompt="1"/>
          </p:nvPr>
        </p:nvSpPr>
        <p:spPr>
          <a:xfrm>
            <a:off x="0" y="0"/>
            <a:ext cx="12192000" cy="6858000"/>
          </a:xfrm>
          <a:prstGeom prst="rect">
            <a:avLst/>
          </a:prstGeom>
          <a:solidFill>
            <a:srgbClr val="3E4043">
              <a:alpha val="14902"/>
            </a:srgbClr>
          </a:solidFill>
        </p:spPr>
        <p:txBody>
          <a:bodyPr>
            <a:normAutofit/>
          </a:bodyPr>
          <a:lstStyle>
            <a:lvl1pPr marL="0" indent="0" algn="r">
              <a:lnSpc>
                <a:spcPct val="100000"/>
              </a:lnSpc>
              <a:buNone/>
              <a:defRPr sz="1600" baseline="0"/>
            </a:lvl1pPr>
          </a:lstStyle>
          <a:p>
            <a:r>
              <a:rPr lang="de-DE"/>
              <a:t>Click on icon to select picture</a:t>
            </a:r>
          </a:p>
        </p:txBody>
      </p:sp>
      <p:sp>
        <p:nvSpPr>
          <p:cNvPr id="12" name="Text Placeholder 11"/>
          <p:cNvSpPr>
            <a:spLocks noGrp="1"/>
          </p:cNvSpPr>
          <p:nvPr>
            <p:ph type="body" sz="quarter" idx="14" hasCustomPrompt="1"/>
          </p:nvPr>
        </p:nvSpPr>
        <p:spPr>
          <a:xfrm>
            <a:off x="634457" y="5768434"/>
            <a:ext cx="6816945" cy="653335"/>
          </a:xfrm>
          <a:prstGeom prst="rect">
            <a:avLst/>
          </a:prstGeom>
        </p:spPr>
        <p:txBody>
          <a:bodyPr>
            <a:normAutofit/>
          </a:bodyPr>
          <a:lstStyle>
            <a:lvl1pPr marL="0" indent="0">
              <a:lnSpc>
                <a:spcPct val="100000"/>
              </a:lnSpc>
              <a:spcBef>
                <a:spcPts val="0"/>
              </a:spcBef>
              <a:buNone/>
              <a:defRPr sz="1300">
                <a:solidFill>
                  <a:schemeClr val="bg1"/>
                </a:solidFill>
              </a:defRPr>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17" name="TextBox 16"/>
          <p:cNvSpPr txBox="1"/>
          <p:nvPr userDrawn="1"/>
        </p:nvSpPr>
        <p:spPr>
          <a:xfrm>
            <a:off x="-4741333" y="0"/>
            <a:ext cx="4550833" cy="1938992"/>
          </a:xfrm>
          <a:prstGeom prst="rect">
            <a:avLst/>
          </a:prstGeom>
          <a:solidFill>
            <a:srgbClr val="FFFF99"/>
          </a:solidFill>
        </p:spPr>
        <p:txBody>
          <a:bodyPr wrap="square" rtlCol="0">
            <a:spAutoFit/>
          </a:bodyPr>
          <a:lstStyle/>
          <a:p>
            <a:pPr defTabSz="914400"/>
            <a:r>
              <a:rPr lang="en-US" sz="1200">
                <a:solidFill>
                  <a:srgbClr val="333333"/>
                </a:solidFill>
                <a:latin typeface="Arial"/>
                <a:cs typeface="Arial"/>
              </a:rPr>
              <a:t>IMPORTANT!!  </a:t>
            </a:r>
          </a:p>
          <a:p>
            <a:pPr defTabSz="914400"/>
            <a:endParaRPr lang="en-US" sz="1200">
              <a:solidFill>
                <a:srgbClr val="333333"/>
              </a:solidFill>
              <a:latin typeface="Arial"/>
              <a:cs typeface="Arial"/>
            </a:endParaRPr>
          </a:p>
          <a:p>
            <a:pPr defTabSz="914400"/>
            <a:r>
              <a:rPr lang="en-US" sz="1200" dirty="0">
                <a:solidFill>
                  <a:srgbClr val="333333"/>
                </a:solidFill>
                <a:latin typeface="Arial"/>
                <a:cs typeface="Arial"/>
              </a:rPr>
              <a:t>If you insert or change the picture, select it, click right and choose </a:t>
            </a:r>
            <a:r>
              <a:rPr lang="en-US" sz="1200" dirty="0">
                <a:solidFill>
                  <a:schemeClr val="accent2"/>
                </a:solidFill>
                <a:latin typeface="Arial"/>
                <a:cs typeface="Arial"/>
              </a:rPr>
              <a:t>Send to back</a:t>
            </a:r>
            <a:r>
              <a:rPr lang="en-US" sz="1200" dirty="0">
                <a:solidFill>
                  <a:srgbClr val="333333"/>
                </a:solidFill>
                <a:latin typeface="Arial"/>
                <a:cs typeface="Arial"/>
              </a:rPr>
              <a:t> from the right click menu to make the logo and text visible.</a:t>
            </a:r>
          </a:p>
          <a:p>
            <a:pPr defTabSz="914400"/>
            <a:endParaRPr lang="en-US" sz="1200" dirty="0">
              <a:solidFill>
                <a:srgbClr val="333333"/>
              </a:solidFill>
              <a:latin typeface="Arial"/>
              <a:cs typeface="Arial"/>
            </a:endParaRPr>
          </a:p>
          <a:p>
            <a:pPr defTabSz="914400"/>
            <a:endParaRPr lang="en-US" sz="1200" dirty="0">
              <a:solidFill>
                <a:srgbClr val="333333"/>
              </a:solidFill>
              <a:latin typeface="Arial"/>
              <a:cs typeface="Arial"/>
            </a:endParaRPr>
          </a:p>
          <a:p>
            <a:pPr defTabSz="914400"/>
            <a:r>
              <a:rPr lang="en-US" sz="1200" baseline="0" dirty="0">
                <a:solidFill>
                  <a:srgbClr val="333333"/>
                </a:solidFill>
                <a:latin typeface="Arial"/>
                <a:cs typeface="Arial"/>
              </a:rPr>
              <a:t>To make you slides look as sophisticated and contemporary as possible, the easiest way is to use the guides to align text, graphs and images. Activate your GUIDES under the VIEW menu item. </a:t>
            </a:r>
            <a:endParaRPr lang="en-US" sz="1200" dirty="0">
              <a:solidFill>
                <a:srgbClr val="333333"/>
              </a:solidFill>
              <a:latin typeface="Arial"/>
              <a:cs typeface="Arial"/>
            </a:endParaRPr>
          </a:p>
        </p:txBody>
      </p:sp>
      <p:sp>
        <p:nvSpPr>
          <p:cNvPr id="20" name="Title 1"/>
          <p:cNvSpPr>
            <a:spLocks noGrp="1"/>
          </p:cNvSpPr>
          <p:nvPr>
            <p:ph type="ctrTitle" hasCustomPrompt="1"/>
          </p:nvPr>
        </p:nvSpPr>
        <p:spPr>
          <a:xfrm>
            <a:off x="634457" y="2212624"/>
            <a:ext cx="6816945" cy="2325511"/>
          </a:xfrm>
          <a:prstGeom prst="rect">
            <a:avLst/>
          </a:prstGeom>
        </p:spPr>
        <p:txBody>
          <a:bodyPr anchor="t" anchorCtr="0">
            <a:normAutofit/>
          </a:bodyPr>
          <a:lstStyle>
            <a:lvl1pPr algn="l">
              <a:lnSpc>
                <a:spcPct val="100000"/>
              </a:lnSpc>
              <a:defRPr sz="3800">
                <a:solidFill>
                  <a:schemeClr val="bg1"/>
                </a:solidFill>
              </a:defRPr>
            </a:lvl1pPr>
          </a:lstStyle>
          <a:p>
            <a:r>
              <a:rPr lang="en-US" noProof="0" dirty="0"/>
              <a:t>Click to edit title max over 2x lines</a:t>
            </a:r>
          </a:p>
        </p:txBody>
      </p:sp>
      <p:sp>
        <p:nvSpPr>
          <p:cNvPr id="21" name="Text Placeholder 6"/>
          <p:cNvSpPr>
            <a:spLocks noGrp="1"/>
          </p:cNvSpPr>
          <p:nvPr>
            <p:ph type="body" sz="quarter" idx="16" hasCustomPrompt="1"/>
          </p:nvPr>
        </p:nvSpPr>
        <p:spPr>
          <a:xfrm>
            <a:off x="634457" y="4651023"/>
            <a:ext cx="6816945" cy="1016000"/>
          </a:xfrm>
          <a:prstGeom prst="rect">
            <a:avLst/>
          </a:prstGeom>
        </p:spPr>
        <p:txBody>
          <a:bodyPr>
            <a:normAutofit/>
          </a:bodyPr>
          <a:lstStyle>
            <a:lvl1pPr marL="0" indent="0">
              <a:lnSpc>
                <a:spcPct val="100000"/>
              </a:lnSpc>
              <a:buNone/>
              <a:defRPr sz="20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sp>
        <p:nvSpPr>
          <p:cNvPr id="13" name="Text Placeholder 9"/>
          <p:cNvSpPr>
            <a:spLocks noGrp="1"/>
          </p:cNvSpPr>
          <p:nvPr>
            <p:ph type="body" sz="quarter" idx="13" hasCustomPrompt="1"/>
          </p:nvPr>
        </p:nvSpPr>
        <p:spPr>
          <a:xfrm>
            <a:off x="634455" y="671504"/>
            <a:ext cx="1051200" cy="1152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p:spPr>
        <p:txBody>
          <a:bodyPr>
            <a:normAutofit/>
          </a:bodyPr>
          <a:lstStyle>
            <a:lvl1pPr>
              <a:defRPr sz="100">
                <a:solidFill>
                  <a:schemeClr val="bg1"/>
                </a:solidFill>
              </a:defRPr>
            </a:lvl1pPr>
          </a:lstStyle>
          <a:p>
            <a:pPr lvl="0"/>
            <a:r>
              <a:rPr lang="en-US"/>
              <a:t>Edit Master text styles v</a:t>
            </a:r>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4741333" y="3572935"/>
            <a:ext cx="4550833" cy="3076935"/>
          </a:xfrm>
          <a:prstGeom prst="rect">
            <a:avLst/>
          </a:prstGeom>
        </p:spPr>
      </p:pic>
    </p:spTree>
    <p:extLst>
      <p:ext uri="{BB962C8B-B14F-4D97-AF65-F5344CB8AC3E}">
        <p14:creationId xmlns:p14="http://schemas.microsoft.com/office/powerpoint/2010/main" val="419664878"/>
      </p:ext>
    </p:extLst>
  </p:cSld>
  <p:clrMapOvr>
    <a:masterClrMapping/>
  </p:clrMapOvr>
  <p:extLst>
    <p:ext uri="{DCECCB84-F9BA-43D5-87BE-67443E8EF086}">
      <p15:sldGuideLst xmlns:p15="http://schemas.microsoft.com/office/powerpoint/2012/main">
        <p15:guide id="1" orient="horz" pos="373">
          <p15:clr>
            <a:srgbClr val="FBAE40"/>
          </p15:clr>
        </p15:guide>
        <p15:guide id="2" orient="horz" pos="2867">
          <p15:clr>
            <a:srgbClr val="FBAE40"/>
          </p15:clr>
        </p15:guide>
        <p15:guide id="3" pos="363">
          <p15:clr>
            <a:srgbClr val="FBAE40"/>
          </p15:clr>
        </p15:guide>
        <p15:guide id="4" pos="2699">
          <p15:clr>
            <a:srgbClr val="FBAE40"/>
          </p15:clr>
        </p15:guide>
        <p15:guide id="5" pos="2880">
          <p15:clr>
            <a:srgbClr val="FBAE40"/>
          </p15:clr>
        </p15:guide>
        <p15:guide id="6" pos="3061">
          <p15:clr>
            <a:srgbClr val="FBAE40"/>
          </p15:clr>
        </p15:guide>
        <p15:guide id="7" pos="5397">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C151916-3C5F-466F-98D7-94AEB6E56DF0}"/>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2C376128-F9E7-40C3-AEED-3415F3C427C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날짜 개체 틀 3">
            <a:extLst>
              <a:ext uri="{FF2B5EF4-FFF2-40B4-BE49-F238E27FC236}">
                <a16:creationId xmlns:a16="http://schemas.microsoft.com/office/drawing/2014/main" id="{8E1517D7-A0FA-4A19-BAB0-B6B2B3DD8591}"/>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5" name="바닥글 개체 틀 4">
            <a:extLst>
              <a:ext uri="{FF2B5EF4-FFF2-40B4-BE49-F238E27FC236}">
                <a16:creationId xmlns:a16="http://schemas.microsoft.com/office/drawing/2014/main" id="{C01AD680-77D2-4070-B00F-46DEFB4E2633}"/>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FE32A365-D7AC-4DC8-ABCE-31322B7EB36C}"/>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13360982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2523701-A62E-4E1C-AAFF-6B53F4F0C722}"/>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9C598660-22D2-4779-98D9-3629360F9C36}"/>
              </a:ext>
            </a:extLst>
          </p:cNvPr>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내용 개체 틀 3">
            <a:extLst>
              <a:ext uri="{FF2B5EF4-FFF2-40B4-BE49-F238E27FC236}">
                <a16:creationId xmlns:a16="http://schemas.microsoft.com/office/drawing/2014/main" id="{205BD1C0-4412-40C6-9B27-12BE6A4C9E97}"/>
              </a:ext>
            </a:extLst>
          </p:cNvPr>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날짜 개체 틀 4">
            <a:extLst>
              <a:ext uri="{FF2B5EF4-FFF2-40B4-BE49-F238E27FC236}">
                <a16:creationId xmlns:a16="http://schemas.microsoft.com/office/drawing/2014/main" id="{202F95FB-07F6-474D-B777-8137EC167089}"/>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6" name="바닥글 개체 틀 5">
            <a:extLst>
              <a:ext uri="{FF2B5EF4-FFF2-40B4-BE49-F238E27FC236}">
                <a16:creationId xmlns:a16="http://schemas.microsoft.com/office/drawing/2014/main" id="{FEF55594-78CB-492F-9C60-05C903849E59}"/>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E2BCE982-F80C-4487-9CB6-41E37D6E13EB}"/>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13189334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C268FDB-AE95-4C24-8894-BE0DD951EB5A}"/>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C7588A35-B9DE-4F13-AC4D-B7250FA8661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내용 개체 틀 3">
            <a:extLst>
              <a:ext uri="{FF2B5EF4-FFF2-40B4-BE49-F238E27FC236}">
                <a16:creationId xmlns:a16="http://schemas.microsoft.com/office/drawing/2014/main" id="{35BF9575-9FBE-4CEF-AF42-96E1725928AA}"/>
              </a:ext>
            </a:extLst>
          </p:cNvPr>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텍스트 개체 틀 4">
            <a:extLst>
              <a:ext uri="{FF2B5EF4-FFF2-40B4-BE49-F238E27FC236}">
                <a16:creationId xmlns:a16="http://schemas.microsoft.com/office/drawing/2014/main" id="{CFDB6602-00F3-4811-BF11-4681AD15D2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내용 개체 틀 5">
            <a:extLst>
              <a:ext uri="{FF2B5EF4-FFF2-40B4-BE49-F238E27FC236}">
                <a16:creationId xmlns:a16="http://schemas.microsoft.com/office/drawing/2014/main" id="{F220C624-C6DC-4AE8-B665-3B7CBD33D51E}"/>
              </a:ext>
            </a:extLst>
          </p:cNvPr>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7" name="날짜 개체 틀 6">
            <a:extLst>
              <a:ext uri="{FF2B5EF4-FFF2-40B4-BE49-F238E27FC236}">
                <a16:creationId xmlns:a16="http://schemas.microsoft.com/office/drawing/2014/main" id="{44520152-80D4-40A2-A094-AECF3CCC7E1E}"/>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8" name="바닥글 개체 틀 7">
            <a:extLst>
              <a:ext uri="{FF2B5EF4-FFF2-40B4-BE49-F238E27FC236}">
                <a16:creationId xmlns:a16="http://schemas.microsoft.com/office/drawing/2014/main" id="{DF8C35DB-061C-4B56-B9EC-8822F2DFD8E0}"/>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9EDE3726-F777-4B09-9ACF-515D6DE3810E}"/>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31250809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2C33436-E688-4EF4-B60D-976B8EB45813}"/>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4854E1C2-DE5C-4A54-905D-C41BF7B6E723}"/>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4" name="바닥글 개체 틀 3">
            <a:extLst>
              <a:ext uri="{FF2B5EF4-FFF2-40B4-BE49-F238E27FC236}">
                <a16:creationId xmlns:a16="http://schemas.microsoft.com/office/drawing/2014/main" id="{95BB940B-A48A-4456-9E78-E101DB46AD22}"/>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93AE0911-391C-4AC8-9184-5DE7E0A4676B}"/>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4929941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78B043D2-8D38-4BF3-8AD1-7F833F962CEC}"/>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3" name="바닥글 개체 틀 2">
            <a:extLst>
              <a:ext uri="{FF2B5EF4-FFF2-40B4-BE49-F238E27FC236}">
                <a16:creationId xmlns:a16="http://schemas.microsoft.com/office/drawing/2014/main" id="{46B49E70-EB04-4A2E-ABB8-6BFEBDBA6708}"/>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67917885-0318-4259-A929-8953AE04849F}"/>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23336933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ABCC359-B3FB-40BE-9BD4-086315EBBC56}"/>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6A01663B-4BCF-4A5D-94EF-E15752AC31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텍스트 개체 틀 3">
            <a:extLst>
              <a:ext uri="{FF2B5EF4-FFF2-40B4-BE49-F238E27FC236}">
                <a16:creationId xmlns:a16="http://schemas.microsoft.com/office/drawing/2014/main" id="{83A2BF95-8708-4576-A93F-A3D20B9209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0885FADD-A73F-4F99-B905-83B7305FEE8B}"/>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6" name="바닥글 개체 틀 5">
            <a:extLst>
              <a:ext uri="{FF2B5EF4-FFF2-40B4-BE49-F238E27FC236}">
                <a16:creationId xmlns:a16="http://schemas.microsoft.com/office/drawing/2014/main" id="{B3B7D3EF-1364-4803-B9ED-07C253DB198C}"/>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624430B4-8F02-4D6B-A251-F03E86D91A18}"/>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25299441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1E90009-F438-4CA1-AC8B-46960226F378}"/>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E20E2002-AB82-428A-A6DF-B4849D1A0F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EF7235A3-E51B-4821-ADC7-4DE9DA0BF1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73173549-9E2C-4B4E-A7E2-F925BBDB3760}"/>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6" name="바닥글 개체 틀 5">
            <a:extLst>
              <a:ext uri="{FF2B5EF4-FFF2-40B4-BE49-F238E27FC236}">
                <a16:creationId xmlns:a16="http://schemas.microsoft.com/office/drawing/2014/main" id="{66E8A988-2E74-4734-B68D-5C3EB42938E5}"/>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AD92B09F-3F1F-4581-9B42-356F5B77D845}"/>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38596647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897C9C5-DB70-4487-B8BF-6E09F22D7440}"/>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F3C4DFF6-6C30-4AC4-8142-8BE938DCADB9}"/>
              </a:ext>
            </a:extLst>
          </p:cNvPr>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26DBECFB-598F-4F0B-B131-50B4B46C7F38}"/>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5" name="바닥글 개체 틀 4">
            <a:extLst>
              <a:ext uri="{FF2B5EF4-FFF2-40B4-BE49-F238E27FC236}">
                <a16:creationId xmlns:a16="http://schemas.microsoft.com/office/drawing/2014/main" id="{468764FF-7730-4BCD-A48F-38C20B025FEE}"/>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8F7D4E00-D445-427C-8C25-2B69482ADEA3}"/>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289651028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2ABBB344-12E9-47C3-B3EE-98D0F62D64C4}"/>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61C053B4-2B79-42E4-940A-96038796849D}"/>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FCE8B685-7AEC-435B-900C-270D4AE13A0A}"/>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5" name="바닥글 개체 틀 4">
            <a:extLst>
              <a:ext uri="{FF2B5EF4-FFF2-40B4-BE49-F238E27FC236}">
                <a16:creationId xmlns:a16="http://schemas.microsoft.com/office/drawing/2014/main" id="{6786E4DC-6AFD-40FA-BC81-0AE22F212AA8}"/>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66DA7556-904E-4A53-B716-01CD8F80E27E}"/>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27789529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EFAD9D4-A0EB-47DF-869E-0BFCA4C3E59B}" type="datetimeFigureOut">
              <a:rPr lang="en-US" smtClean="0"/>
              <a:t>7/30/2020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2311593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ain title slide with subtitle">
    <p:spTree>
      <p:nvGrpSpPr>
        <p:cNvPr id="1" name=""/>
        <p:cNvGrpSpPr/>
        <p:nvPr/>
      </p:nvGrpSpPr>
      <p:grpSpPr>
        <a:xfrm>
          <a:off x="0" y="0"/>
          <a:ext cx="0" cy="0"/>
          <a:chOff x="0" y="0"/>
          <a:chExt cx="0" cy="0"/>
        </a:xfrm>
      </p:grpSpPr>
      <p:sp>
        <p:nvSpPr>
          <p:cNvPr id="18" name="Text Placeholder 11"/>
          <p:cNvSpPr>
            <a:spLocks noGrp="1"/>
          </p:cNvSpPr>
          <p:nvPr>
            <p:ph type="body" sz="quarter" idx="14" hasCustomPrompt="1"/>
          </p:nvPr>
        </p:nvSpPr>
        <p:spPr>
          <a:xfrm>
            <a:off x="634457" y="5768434"/>
            <a:ext cx="6816945" cy="653335"/>
          </a:xfrm>
          <a:prstGeom prst="rect">
            <a:avLst/>
          </a:prstGeom>
        </p:spPr>
        <p:txBody>
          <a:bodyPr>
            <a:normAutofit/>
          </a:bodyPr>
          <a:lstStyle>
            <a:lvl1pPr marL="0" indent="0" algn="l">
              <a:lnSpc>
                <a:spcPct val="100000"/>
              </a:lnSpc>
              <a:spcBef>
                <a:spcPts val="0"/>
              </a:spcBef>
              <a:buFont typeface="Arial" charset="0"/>
              <a:buNone/>
              <a:defRPr sz="1300"/>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8" name="Title 1"/>
          <p:cNvSpPr>
            <a:spLocks noGrp="1"/>
          </p:cNvSpPr>
          <p:nvPr>
            <p:ph type="ctrTitle" hasCustomPrompt="1"/>
          </p:nvPr>
        </p:nvSpPr>
        <p:spPr>
          <a:xfrm>
            <a:off x="634457" y="2212624"/>
            <a:ext cx="6816945" cy="2325511"/>
          </a:xfrm>
          <a:prstGeom prst="rect">
            <a:avLst/>
          </a:prstGeom>
        </p:spPr>
        <p:txBody>
          <a:bodyPr anchor="t" anchorCtr="0">
            <a:normAutofit/>
          </a:bodyPr>
          <a:lstStyle>
            <a:lvl1pPr algn="l">
              <a:lnSpc>
                <a:spcPct val="100000"/>
              </a:lnSpc>
              <a:defRPr sz="3800">
                <a:solidFill>
                  <a:srgbClr val="53565A"/>
                </a:solidFill>
              </a:defRPr>
            </a:lvl1pPr>
          </a:lstStyle>
          <a:p>
            <a:r>
              <a:rPr lang="en-US" noProof="0" dirty="0"/>
              <a:t>Click to edit title max over 2x lines</a:t>
            </a:r>
          </a:p>
        </p:txBody>
      </p:sp>
      <p:sp>
        <p:nvSpPr>
          <p:cNvPr id="10" name="Text Placeholder 6"/>
          <p:cNvSpPr>
            <a:spLocks noGrp="1"/>
          </p:cNvSpPr>
          <p:nvPr>
            <p:ph type="body" sz="quarter" idx="16" hasCustomPrompt="1"/>
          </p:nvPr>
        </p:nvSpPr>
        <p:spPr>
          <a:xfrm>
            <a:off x="634457" y="4651023"/>
            <a:ext cx="6816945" cy="1016000"/>
          </a:xfrm>
          <a:prstGeom prst="rect">
            <a:avLst/>
          </a:prstGeom>
        </p:spPr>
        <p:txBody>
          <a:bodyPr>
            <a:normAutofit/>
          </a:bodyPr>
          <a:lstStyle>
            <a:lvl1pPr marL="0" indent="0">
              <a:lnSpc>
                <a:spcPct val="100000"/>
              </a:lnSpc>
              <a:buNone/>
              <a:defRPr sz="20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pic>
        <p:nvPicPr>
          <p:cNvPr id="7" name="Picture 6">
            <a:extLst>
              <a:ext uri="{FF2B5EF4-FFF2-40B4-BE49-F238E27FC236}">
                <a16:creationId xmlns:a16="http://schemas.microsoft.com/office/drawing/2014/main" id="{8ED1E7E9-0B74-D54C-8C9A-067E1D0C0E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5571" y="1711572"/>
            <a:ext cx="5146429" cy="5146429"/>
          </a:xfrm>
          <a:prstGeom prst="rect">
            <a:avLst/>
          </a:prstGeom>
        </p:spPr>
      </p:pic>
      <p:sp>
        <p:nvSpPr>
          <p:cNvPr id="12" name="Text Placeholder 9"/>
          <p:cNvSpPr>
            <a:spLocks noGrp="1"/>
          </p:cNvSpPr>
          <p:nvPr>
            <p:ph type="body" sz="quarter" idx="13"/>
          </p:nvPr>
        </p:nvSpPr>
        <p:spPr>
          <a:xfrm>
            <a:off x="634455" y="671504"/>
            <a:ext cx="1049728" cy="11520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spTree>
    <p:extLst>
      <p:ext uri="{BB962C8B-B14F-4D97-AF65-F5344CB8AC3E}">
        <p14:creationId xmlns:p14="http://schemas.microsoft.com/office/powerpoint/2010/main" val="1335902776"/>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FAD9D4-A0EB-47DF-869E-0BFCA4C3E59B}" type="datetimeFigureOut">
              <a:rPr lang="en-US" smtClean="0"/>
              <a:t>7/30/2020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59444447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EFAD9D4-A0EB-47DF-869E-0BFCA4C3E59B}" type="datetimeFigureOut">
              <a:rPr lang="en-US" smtClean="0"/>
              <a:t>7/30/2020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3948564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EFAD9D4-A0EB-47DF-869E-0BFCA4C3E59B}" type="datetimeFigureOut">
              <a:rPr lang="en-US" smtClean="0"/>
              <a:t>7/30/2020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28677270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EFAD9D4-A0EB-47DF-869E-0BFCA4C3E59B}" type="datetimeFigureOut">
              <a:rPr lang="en-US" smtClean="0"/>
              <a:t>7/30/2020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190693371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EFAD9D4-A0EB-47DF-869E-0BFCA4C3E59B}" type="datetimeFigureOut">
              <a:rPr lang="en-US" smtClean="0"/>
              <a:t>7/30/2020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48633613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FAD9D4-A0EB-47DF-869E-0BFCA4C3E59B}" type="datetimeFigureOut">
              <a:rPr lang="en-US" smtClean="0"/>
              <a:t>7/30/2020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163004609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FAD9D4-A0EB-47DF-869E-0BFCA4C3E59B}" type="datetimeFigureOut">
              <a:rPr lang="en-US" smtClean="0"/>
              <a:t>7/30/2020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308692118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FAD9D4-A0EB-47DF-869E-0BFCA4C3E59B}" type="datetimeFigureOut">
              <a:rPr lang="en-US" smtClean="0"/>
              <a:t>7/30/2020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389565592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FAD9D4-A0EB-47DF-869E-0BFCA4C3E59B}" type="datetimeFigureOut">
              <a:rPr lang="en-US" smtClean="0"/>
              <a:t>7/30/2020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171568950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FAD9D4-A0EB-47DF-869E-0BFCA4C3E59B}" type="datetimeFigureOut">
              <a:rPr lang="en-US" smtClean="0"/>
              <a:t>7/30/2020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1952444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1392000" y="6296345"/>
            <a:ext cx="4114800" cy="217085"/>
          </a:xfrm>
          <a:prstGeom prst="rect">
            <a:avLst/>
          </a:prstGeom>
        </p:spPr>
        <p:txBody>
          <a:bodyPr/>
          <a:lstStyle/>
          <a:p>
            <a:endParaRPr lang="de-DE"/>
          </a:p>
        </p:txBody>
      </p:sp>
      <p:sp>
        <p:nvSpPr>
          <p:cNvPr id="4" name="Footer Placeholder 3"/>
          <p:cNvSpPr>
            <a:spLocks noGrp="1"/>
          </p:cNvSpPr>
          <p:nvPr>
            <p:ph type="ftr" sz="quarter" idx="11"/>
          </p:nvPr>
        </p:nvSpPr>
        <p:spPr>
          <a:xfrm>
            <a:off x="11656217" y="2"/>
            <a:ext cx="535785" cy="359199"/>
          </a:xfrm>
          <a:prstGeom prst="rect">
            <a:avLst/>
          </a:prstGeom>
        </p:spPr>
        <p:txBody>
          <a:bodyPr/>
          <a:lstStyle/>
          <a:p>
            <a:endParaRPr lang="de-DE"/>
          </a:p>
        </p:txBody>
      </p:sp>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1" y="-575733"/>
            <a:ext cx="12185324" cy="1639281"/>
          </a:xfrm>
          <a:prstGeom prst="rect">
            <a:avLst/>
          </a:prstGeom>
        </p:spPr>
      </p:pic>
      <p:sp>
        <p:nvSpPr>
          <p:cNvPr id="7" name="Text Placeholder 6"/>
          <p:cNvSpPr>
            <a:spLocks noGrp="1"/>
          </p:cNvSpPr>
          <p:nvPr>
            <p:ph type="body" sz="quarter" idx="15" hasCustomPrompt="1"/>
          </p:nvPr>
        </p:nvSpPr>
        <p:spPr>
          <a:xfrm>
            <a:off x="1446126" y="1620555"/>
            <a:ext cx="9299753" cy="1884644"/>
          </a:xfrm>
          <a:prstGeom prst="rect">
            <a:avLst/>
          </a:prstGeom>
        </p:spPr>
        <p:txBody>
          <a:bodyPr anchor="b">
            <a:noAutofit/>
          </a:bodyPr>
          <a:lstStyle>
            <a:lvl1pPr marL="0" indent="0" algn="ctr">
              <a:lnSpc>
                <a:spcPct val="100000"/>
              </a:lnSpc>
              <a:buNone/>
              <a:defRPr sz="4000">
                <a:solidFill>
                  <a:schemeClr val="tx1"/>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Click to edit title</a:t>
            </a:r>
            <a:br>
              <a:rPr lang="en-US" dirty="0"/>
            </a:br>
            <a:r>
              <a:rPr lang="en-US" dirty="0"/>
              <a:t>max over 2x lines</a:t>
            </a:r>
            <a:endParaRPr lang="de-DE" dirty="0"/>
          </a:p>
        </p:txBody>
      </p:sp>
      <p:sp>
        <p:nvSpPr>
          <p:cNvPr id="9" name="Title 1"/>
          <p:cNvSpPr>
            <a:spLocks noGrp="1"/>
          </p:cNvSpPr>
          <p:nvPr>
            <p:ph type="title" hasCustomPrompt="1"/>
          </p:nvPr>
        </p:nvSpPr>
        <p:spPr>
          <a:xfrm>
            <a:off x="1446126" y="3522132"/>
            <a:ext cx="9299753" cy="880535"/>
          </a:xfrm>
        </p:spPr>
        <p:txBody>
          <a:bodyPr anchor="t">
            <a:noAutofit/>
          </a:bodyPr>
          <a:lstStyle>
            <a:lvl1pPr algn="ctr">
              <a:lnSpc>
                <a:spcPct val="100000"/>
              </a:lnSpc>
              <a:defRPr sz="2000">
                <a:solidFill>
                  <a:schemeClr val="tx2"/>
                </a:solidFill>
              </a:defRPr>
            </a:lvl1pPr>
          </a:lstStyle>
          <a:p>
            <a:r>
              <a:rPr lang="en-US" dirty="0"/>
              <a:t>Subtitle</a:t>
            </a:r>
            <a:endParaRPr lang="de-DE" dirty="0"/>
          </a:p>
        </p:txBody>
      </p:sp>
    </p:spTree>
    <p:extLst>
      <p:ext uri="{BB962C8B-B14F-4D97-AF65-F5344CB8AC3E}">
        <p14:creationId xmlns:p14="http://schemas.microsoft.com/office/powerpoint/2010/main" val="62344344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Quote">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1392000" y="6296345"/>
            <a:ext cx="4114800" cy="217085"/>
          </a:xfrm>
          <a:prstGeom prst="rect">
            <a:avLst/>
          </a:prstGeom>
        </p:spPr>
        <p:txBody>
          <a:bodyPr/>
          <a:lstStyle/>
          <a:p>
            <a:endParaRPr lang="de-DE"/>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86046" y="3101092"/>
            <a:ext cx="3905956" cy="3756909"/>
          </a:xfrm>
          <a:prstGeom prst="rect">
            <a:avLst/>
          </a:prstGeom>
        </p:spPr>
      </p:pic>
      <p:sp>
        <p:nvSpPr>
          <p:cNvPr id="6" name="Footer Placeholder 5"/>
          <p:cNvSpPr>
            <a:spLocks noGrp="1"/>
          </p:cNvSpPr>
          <p:nvPr>
            <p:ph type="ftr" sz="quarter" idx="11"/>
          </p:nvPr>
        </p:nvSpPr>
        <p:spPr>
          <a:xfrm>
            <a:off x="11656217" y="2"/>
            <a:ext cx="535785" cy="359199"/>
          </a:xfrm>
          <a:prstGeom prst="rect">
            <a:avLst/>
          </a:prstGeom>
        </p:spPr>
        <p:txBody>
          <a:bodyPr/>
          <a:lstStyle/>
          <a:p>
            <a:r>
              <a:rPr lang="de-DE"/>
              <a:t>‹#›</a:t>
            </a:r>
          </a:p>
        </p:txBody>
      </p:sp>
      <p:sp>
        <p:nvSpPr>
          <p:cNvPr id="7" name="Title 1"/>
          <p:cNvSpPr>
            <a:spLocks noGrp="1"/>
          </p:cNvSpPr>
          <p:nvPr>
            <p:ph type="title" hasCustomPrompt="1"/>
          </p:nvPr>
        </p:nvSpPr>
        <p:spPr>
          <a:xfrm>
            <a:off x="768353" y="584572"/>
            <a:ext cx="8331199" cy="3773451"/>
          </a:xfrm>
          <a:prstGeom prst="rect">
            <a:avLst/>
          </a:prstGeom>
        </p:spPr>
        <p:txBody>
          <a:bodyPr lIns="0" tIns="0" rIns="0">
            <a:normAutofit/>
          </a:bodyPr>
          <a:lstStyle>
            <a:lvl1pPr marL="177800" indent="-177800">
              <a:lnSpc>
                <a:spcPct val="100000"/>
              </a:lnSpc>
              <a:defRPr sz="3600" baseline="0">
                <a:solidFill>
                  <a:srgbClr val="FF6C00"/>
                </a:solidFill>
              </a:defRPr>
            </a:lvl1pPr>
          </a:lstStyle>
          <a:p>
            <a:r>
              <a:rPr lang="en-US" dirty="0"/>
              <a:t>“Quote</a:t>
            </a:r>
            <a:r>
              <a:rPr lang="de-DE" dirty="0"/>
              <a:t>”</a:t>
            </a:r>
          </a:p>
        </p:txBody>
      </p:sp>
      <p:cxnSp>
        <p:nvCxnSpPr>
          <p:cNvPr id="8" name="Straight Connector 7"/>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5769704"/>
      </p:ext>
    </p:extLst>
  </p:cSld>
  <p:clrMapOvr>
    <a:masterClrMapping/>
  </p:clrMapOvr>
  <p:extLst>
    <p:ext uri="{DCECCB84-F9BA-43D5-87BE-67443E8EF086}">
      <p15:sldGuideLst xmlns:p15="http://schemas.microsoft.com/office/powerpoint/2012/main">
        <p15:guide id="1" orient="horz" pos="373">
          <p15:clr>
            <a:srgbClr val="FBAE40"/>
          </p15:clr>
        </p15:guide>
        <p15:guide id="2" orient="horz" pos="2867">
          <p15:clr>
            <a:srgbClr val="FBAE40"/>
          </p15:clr>
        </p15:guide>
        <p15:guide id="3" pos="363">
          <p15:clr>
            <a:srgbClr val="FBAE40"/>
          </p15:clr>
        </p15:guide>
        <p15:guide id="4" pos="2699">
          <p15:clr>
            <a:srgbClr val="FBAE40"/>
          </p15:clr>
        </p15:guide>
        <p15:guide id="5" pos="2880">
          <p15:clr>
            <a:srgbClr val="FBAE40"/>
          </p15:clr>
        </p15:guide>
        <p15:guide id="6" pos="3061">
          <p15:clr>
            <a:srgbClr val="FBAE40"/>
          </p15:clr>
        </p15:guide>
        <p15:guide id="7" pos="5397">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Main title slide with light photo and light text">
    <p:spTree>
      <p:nvGrpSpPr>
        <p:cNvPr id="1" name=""/>
        <p:cNvGrpSpPr/>
        <p:nvPr/>
      </p:nvGrpSpPr>
      <p:grpSpPr>
        <a:xfrm>
          <a:off x="0" y="0"/>
          <a:ext cx="0" cy="0"/>
          <a:chOff x="0" y="0"/>
          <a:chExt cx="0" cy="0"/>
        </a:xfrm>
      </p:grpSpPr>
      <p:sp>
        <p:nvSpPr>
          <p:cNvPr id="14" name="Picture Placeholder 13"/>
          <p:cNvSpPr>
            <a:spLocks noGrp="1"/>
          </p:cNvSpPr>
          <p:nvPr>
            <p:ph type="pic" sz="quarter" idx="15" hasCustomPrompt="1"/>
          </p:nvPr>
        </p:nvSpPr>
        <p:spPr>
          <a:xfrm>
            <a:off x="0" y="0"/>
            <a:ext cx="12192000" cy="6858000"/>
          </a:xfrm>
          <a:prstGeom prst="rect">
            <a:avLst/>
          </a:prstGeom>
          <a:solidFill>
            <a:srgbClr val="F2F2F2">
              <a:alpha val="7059"/>
            </a:srgbClr>
          </a:solidFill>
        </p:spPr>
        <p:txBody>
          <a:bodyPr>
            <a:normAutofit/>
          </a:bodyPr>
          <a:lstStyle>
            <a:lvl1pPr marL="0" indent="0" algn="r">
              <a:lnSpc>
                <a:spcPct val="100000"/>
              </a:lnSpc>
              <a:buNone/>
              <a:defRPr sz="1600" baseline="0"/>
            </a:lvl1pPr>
          </a:lstStyle>
          <a:p>
            <a:r>
              <a:rPr lang="en-US" noProof="0" dirty="0"/>
              <a:t>Click on icon to select picture</a:t>
            </a:r>
          </a:p>
        </p:txBody>
      </p:sp>
      <p:sp>
        <p:nvSpPr>
          <p:cNvPr id="2" name="Title 1"/>
          <p:cNvSpPr>
            <a:spLocks noGrp="1"/>
          </p:cNvSpPr>
          <p:nvPr>
            <p:ph type="ctrTitle" hasCustomPrompt="1"/>
          </p:nvPr>
        </p:nvSpPr>
        <p:spPr>
          <a:xfrm>
            <a:off x="634457" y="2212624"/>
            <a:ext cx="6816945" cy="2325511"/>
          </a:xfrm>
          <a:prstGeom prst="rect">
            <a:avLst/>
          </a:prstGeom>
        </p:spPr>
        <p:txBody>
          <a:bodyPr anchor="t" anchorCtr="0">
            <a:normAutofit/>
          </a:bodyPr>
          <a:lstStyle>
            <a:lvl1pPr algn="l">
              <a:lnSpc>
                <a:spcPct val="100000"/>
              </a:lnSpc>
              <a:defRPr sz="3800">
                <a:solidFill>
                  <a:schemeClr val="bg1"/>
                </a:solidFill>
              </a:defRPr>
            </a:lvl1pPr>
          </a:lstStyle>
          <a:p>
            <a:r>
              <a:rPr lang="en-US" noProof="0" dirty="0"/>
              <a:t>Click to edit title max over 2x lines</a:t>
            </a:r>
          </a:p>
        </p:txBody>
      </p:sp>
      <p:sp>
        <p:nvSpPr>
          <p:cNvPr id="12" name="Text Placeholder 11"/>
          <p:cNvSpPr>
            <a:spLocks noGrp="1"/>
          </p:cNvSpPr>
          <p:nvPr>
            <p:ph type="body" sz="quarter" idx="14" hasCustomPrompt="1"/>
          </p:nvPr>
        </p:nvSpPr>
        <p:spPr>
          <a:xfrm>
            <a:off x="634457" y="5768434"/>
            <a:ext cx="6816945" cy="653335"/>
          </a:xfrm>
          <a:prstGeom prst="rect">
            <a:avLst/>
          </a:prstGeom>
        </p:spPr>
        <p:txBody>
          <a:bodyPr>
            <a:normAutofit/>
          </a:bodyPr>
          <a:lstStyle>
            <a:lvl1pPr marL="0" indent="0">
              <a:lnSpc>
                <a:spcPct val="100000"/>
              </a:lnSpc>
              <a:spcBef>
                <a:spcPts val="0"/>
              </a:spcBef>
              <a:buNone/>
              <a:defRPr sz="1300"/>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7" name="TextBox 6"/>
          <p:cNvSpPr txBox="1"/>
          <p:nvPr userDrawn="1"/>
        </p:nvSpPr>
        <p:spPr>
          <a:xfrm>
            <a:off x="-4741333" y="0"/>
            <a:ext cx="4550833" cy="1938992"/>
          </a:xfrm>
          <a:prstGeom prst="rect">
            <a:avLst/>
          </a:prstGeom>
          <a:solidFill>
            <a:srgbClr val="FFFF99"/>
          </a:solidFill>
        </p:spPr>
        <p:txBody>
          <a:bodyPr wrap="square" rtlCol="0">
            <a:spAutoFit/>
          </a:bodyPr>
          <a:lstStyle/>
          <a:p>
            <a:pPr defTabSz="914400"/>
            <a:r>
              <a:rPr lang="en-US" sz="1200">
                <a:solidFill>
                  <a:srgbClr val="333333"/>
                </a:solidFill>
                <a:latin typeface="Arial"/>
                <a:cs typeface="Arial"/>
              </a:rPr>
              <a:t>IMPORTANT!!  </a:t>
            </a:r>
          </a:p>
          <a:p>
            <a:pPr defTabSz="914400"/>
            <a:endParaRPr lang="en-US" sz="1200" dirty="0">
              <a:solidFill>
                <a:srgbClr val="333333"/>
              </a:solidFill>
              <a:latin typeface="Arial"/>
              <a:cs typeface="Arial"/>
            </a:endParaRPr>
          </a:p>
          <a:p>
            <a:pPr defTabSz="914400"/>
            <a:r>
              <a:rPr lang="en-US" sz="1200" dirty="0">
                <a:solidFill>
                  <a:srgbClr val="333333"/>
                </a:solidFill>
                <a:latin typeface="Arial"/>
                <a:cs typeface="Arial"/>
              </a:rPr>
              <a:t>If you insert or change the picture, select it, click right and choose </a:t>
            </a:r>
            <a:r>
              <a:rPr lang="en-US" sz="1200" dirty="0">
                <a:solidFill>
                  <a:schemeClr val="accent2"/>
                </a:solidFill>
                <a:latin typeface="Arial"/>
                <a:cs typeface="Arial"/>
              </a:rPr>
              <a:t>Send to back</a:t>
            </a:r>
            <a:r>
              <a:rPr lang="en-US" sz="1200" dirty="0">
                <a:solidFill>
                  <a:srgbClr val="333333"/>
                </a:solidFill>
                <a:latin typeface="Arial"/>
                <a:cs typeface="Arial"/>
              </a:rPr>
              <a:t> from the right click menu to make the logo and text visible.</a:t>
            </a:r>
          </a:p>
          <a:p>
            <a:pPr defTabSz="914400"/>
            <a:endParaRPr lang="en-US" sz="1200" dirty="0">
              <a:solidFill>
                <a:srgbClr val="333333"/>
              </a:solidFill>
              <a:latin typeface="Arial"/>
              <a:cs typeface="Arial"/>
            </a:endParaRPr>
          </a:p>
          <a:p>
            <a:pPr defTabSz="914400"/>
            <a:endParaRPr lang="en-US" sz="1200" dirty="0">
              <a:solidFill>
                <a:srgbClr val="333333"/>
              </a:solidFill>
              <a:latin typeface="Arial"/>
              <a:cs typeface="Arial"/>
            </a:endParaRPr>
          </a:p>
          <a:p>
            <a:pPr defTabSz="914400"/>
            <a:r>
              <a:rPr lang="en-US" sz="1200" baseline="0" dirty="0">
                <a:solidFill>
                  <a:srgbClr val="333333"/>
                </a:solidFill>
                <a:latin typeface="Arial"/>
                <a:cs typeface="Arial"/>
              </a:rPr>
              <a:t>To make you slides look as sophisticated and contemporary as possible, the easiest way is to use the guides to align text, graphs and images. Activate your GUIDES under the VIEW menu item. </a:t>
            </a:r>
            <a:endParaRPr lang="en-US" sz="1200" dirty="0">
              <a:solidFill>
                <a:srgbClr val="333333"/>
              </a:solidFill>
              <a:latin typeface="Arial"/>
              <a:cs typeface="Arial"/>
            </a:endParaRPr>
          </a:p>
        </p:txBody>
      </p:sp>
      <p:sp>
        <p:nvSpPr>
          <p:cNvPr id="9" name="Text Placeholder 6"/>
          <p:cNvSpPr>
            <a:spLocks noGrp="1"/>
          </p:cNvSpPr>
          <p:nvPr>
            <p:ph type="body" sz="quarter" idx="16" hasCustomPrompt="1"/>
          </p:nvPr>
        </p:nvSpPr>
        <p:spPr>
          <a:xfrm>
            <a:off x="634457" y="4651023"/>
            <a:ext cx="6816945" cy="1016000"/>
          </a:xfrm>
          <a:prstGeom prst="rect">
            <a:avLst/>
          </a:prstGeom>
        </p:spPr>
        <p:txBody>
          <a:bodyPr>
            <a:normAutofit/>
          </a:bodyPr>
          <a:lstStyle>
            <a:lvl1pPr marL="0" indent="0">
              <a:lnSpc>
                <a:spcPct val="100000"/>
              </a:lnSpc>
              <a:buNone/>
              <a:defRPr sz="20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sp>
        <p:nvSpPr>
          <p:cNvPr id="16" name="Text Placeholder 9"/>
          <p:cNvSpPr>
            <a:spLocks noGrp="1"/>
          </p:cNvSpPr>
          <p:nvPr>
            <p:ph type="body" sz="quarter" idx="13"/>
          </p:nvPr>
        </p:nvSpPr>
        <p:spPr>
          <a:xfrm>
            <a:off x="634455" y="671504"/>
            <a:ext cx="1049728" cy="1152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4741333" y="3572935"/>
            <a:ext cx="4550833" cy="3076935"/>
          </a:xfrm>
          <a:prstGeom prst="rect">
            <a:avLst/>
          </a:prstGeom>
        </p:spPr>
      </p:pic>
    </p:spTree>
    <p:extLst>
      <p:ext uri="{BB962C8B-B14F-4D97-AF65-F5344CB8AC3E}">
        <p14:creationId xmlns:p14="http://schemas.microsoft.com/office/powerpoint/2010/main" val="949529624"/>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guide id="8" orient="horz">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Main title slide with dark text and light photo">
    <p:spTree>
      <p:nvGrpSpPr>
        <p:cNvPr id="1" name=""/>
        <p:cNvGrpSpPr/>
        <p:nvPr/>
      </p:nvGrpSpPr>
      <p:grpSpPr>
        <a:xfrm>
          <a:off x="0" y="0"/>
          <a:ext cx="0" cy="0"/>
          <a:chOff x="0" y="0"/>
          <a:chExt cx="0" cy="0"/>
        </a:xfrm>
      </p:grpSpPr>
      <p:sp>
        <p:nvSpPr>
          <p:cNvPr id="14" name="Picture Placeholder 13"/>
          <p:cNvSpPr>
            <a:spLocks noGrp="1"/>
          </p:cNvSpPr>
          <p:nvPr>
            <p:ph type="pic" sz="quarter" idx="15" hasCustomPrompt="1"/>
          </p:nvPr>
        </p:nvSpPr>
        <p:spPr>
          <a:xfrm>
            <a:off x="0" y="0"/>
            <a:ext cx="12192000" cy="6858000"/>
          </a:xfrm>
          <a:prstGeom prst="rect">
            <a:avLst/>
          </a:prstGeom>
          <a:solidFill>
            <a:srgbClr val="F2F2F2">
              <a:alpha val="7059"/>
            </a:srgbClr>
          </a:solidFill>
        </p:spPr>
        <p:txBody>
          <a:bodyPr>
            <a:normAutofit/>
          </a:bodyPr>
          <a:lstStyle>
            <a:lvl1pPr marL="0" indent="0" algn="r">
              <a:lnSpc>
                <a:spcPct val="100000"/>
              </a:lnSpc>
              <a:buNone/>
              <a:defRPr sz="1600" baseline="0"/>
            </a:lvl1pPr>
          </a:lstStyle>
          <a:p>
            <a:r>
              <a:rPr lang="de-DE" dirty="0"/>
              <a:t>Click on </a:t>
            </a:r>
            <a:r>
              <a:rPr lang="de-DE" dirty="0" err="1"/>
              <a:t>icon</a:t>
            </a:r>
            <a:r>
              <a:rPr lang="de-DE" dirty="0"/>
              <a:t> </a:t>
            </a:r>
            <a:r>
              <a:rPr lang="de-DE" dirty="0" err="1"/>
              <a:t>to</a:t>
            </a:r>
            <a:r>
              <a:rPr lang="de-DE" dirty="0"/>
              <a:t> </a:t>
            </a:r>
            <a:r>
              <a:rPr lang="de-DE" dirty="0" err="1"/>
              <a:t>select</a:t>
            </a:r>
            <a:r>
              <a:rPr lang="de-DE" dirty="0"/>
              <a:t> </a:t>
            </a:r>
            <a:r>
              <a:rPr lang="de-DE" dirty="0" err="1"/>
              <a:t>picture</a:t>
            </a:r>
            <a:endParaRPr lang="de-DE" dirty="0"/>
          </a:p>
        </p:txBody>
      </p:sp>
      <p:sp>
        <p:nvSpPr>
          <p:cNvPr id="2" name="Title 1"/>
          <p:cNvSpPr>
            <a:spLocks noGrp="1"/>
          </p:cNvSpPr>
          <p:nvPr>
            <p:ph type="ctrTitle" hasCustomPrompt="1"/>
          </p:nvPr>
        </p:nvSpPr>
        <p:spPr>
          <a:xfrm>
            <a:off x="634457" y="2212624"/>
            <a:ext cx="6816945" cy="2325511"/>
          </a:xfrm>
          <a:prstGeom prst="rect">
            <a:avLst/>
          </a:prstGeom>
        </p:spPr>
        <p:txBody>
          <a:bodyPr anchor="t" anchorCtr="0">
            <a:normAutofit/>
          </a:bodyPr>
          <a:lstStyle>
            <a:lvl1pPr algn="l">
              <a:lnSpc>
                <a:spcPct val="100000"/>
              </a:lnSpc>
              <a:defRPr sz="3800">
                <a:solidFill>
                  <a:srgbClr val="53565A"/>
                </a:solidFill>
              </a:defRPr>
            </a:lvl1pPr>
          </a:lstStyle>
          <a:p>
            <a:r>
              <a:rPr lang="en-US" noProof="0" dirty="0"/>
              <a:t>Click to edit title max over 2x lines</a:t>
            </a:r>
          </a:p>
        </p:txBody>
      </p:sp>
      <p:sp>
        <p:nvSpPr>
          <p:cNvPr id="12" name="Text Placeholder 11"/>
          <p:cNvSpPr>
            <a:spLocks noGrp="1"/>
          </p:cNvSpPr>
          <p:nvPr>
            <p:ph type="body" sz="quarter" idx="14" hasCustomPrompt="1"/>
          </p:nvPr>
        </p:nvSpPr>
        <p:spPr>
          <a:xfrm>
            <a:off x="634457" y="5768434"/>
            <a:ext cx="6816945" cy="653335"/>
          </a:xfrm>
          <a:prstGeom prst="rect">
            <a:avLst/>
          </a:prstGeom>
        </p:spPr>
        <p:txBody>
          <a:bodyPr>
            <a:normAutofit/>
          </a:bodyPr>
          <a:lstStyle>
            <a:lvl1pPr marL="0" indent="0">
              <a:lnSpc>
                <a:spcPct val="100000"/>
              </a:lnSpc>
              <a:spcBef>
                <a:spcPts val="0"/>
              </a:spcBef>
              <a:buNone/>
              <a:defRPr sz="1300"/>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7" name="TextBox 6"/>
          <p:cNvSpPr txBox="1"/>
          <p:nvPr userDrawn="1"/>
        </p:nvSpPr>
        <p:spPr>
          <a:xfrm>
            <a:off x="-4741333" y="0"/>
            <a:ext cx="4550833" cy="1938992"/>
          </a:xfrm>
          <a:prstGeom prst="rect">
            <a:avLst/>
          </a:prstGeom>
          <a:solidFill>
            <a:srgbClr val="FFFF99"/>
          </a:solidFill>
        </p:spPr>
        <p:txBody>
          <a:bodyPr wrap="square" rtlCol="0">
            <a:spAutoFit/>
          </a:bodyPr>
          <a:lstStyle/>
          <a:p>
            <a:pPr defTabSz="914400"/>
            <a:r>
              <a:rPr lang="en-US" sz="1200">
                <a:solidFill>
                  <a:srgbClr val="333333"/>
                </a:solidFill>
                <a:latin typeface="Arial"/>
                <a:cs typeface="Arial"/>
              </a:rPr>
              <a:t>IMPORTANT!!  </a:t>
            </a:r>
          </a:p>
          <a:p>
            <a:pPr defTabSz="914400"/>
            <a:endParaRPr lang="en-US" sz="1200" dirty="0">
              <a:solidFill>
                <a:srgbClr val="333333"/>
              </a:solidFill>
              <a:latin typeface="Arial"/>
              <a:cs typeface="Arial"/>
            </a:endParaRPr>
          </a:p>
          <a:p>
            <a:pPr defTabSz="914400"/>
            <a:r>
              <a:rPr lang="en-US" sz="1200" dirty="0">
                <a:solidFill>
                  <a:srgbClr val="333333"/>
                </a:solidFill>
                <a:latin typeface="Arial"/>
                <a:cs typeface="Arial"/>
              </a:rPr>
              <a:t>If you insert or change the picture, select it, click right and choose </a:t>
            </a:r>
            <a:r>
              <a:rPr lang="en-US" sz="1200" dirty="0">
                <a:solidFill>
                  <a:schemeClr val="accent2"/>
                </a:solidFill>
                <a:latin typeface="Arial"/>
                <a:cs typeface="Arial"/>
              </a:rPr>
              <a:t>Send to back</a:t>
            </a:r>
            <a:r>
              <a:rPr lang="en-US" sz="1200" dirty="0">
                <a:solidFill>
                  <a:srgbClr val="333333"/>
                </a:solidFill>
                <a:latin typeface="Arial"/>
                <a:cs typeface="Arial"/>
              </a:rPr>
              <a:t> from the right click menu to make the logo and text visible.</a:t>
            </a:r>
          </a:p>
          <a:p>
            <a:pPr defTabSz="914400"/>
            <a:endParaRPr lang="en-US" sz="1200" dirty="0">
              <a:solidFill>
                <a:srgbClr val="333333"/>
              </a:solidFill>
              <a:latin typeface="Arial"/>
              <a:cs typeface="Arial"/>
            </a:endParaRPr>
          </a:p>
          <a:p>
            <a:pPr defTabSz="914400"/>
            <a:endParaRPr lang="en-US" sz="1200" dirty="0">
              <a:solidFill>
                <a:srgbClr val="333333"/>
              </a:solidFill>
              <a:latin typeface="Arial"/>
              <a:cs typeface="Arial"/>
            </a:endParaRPr>
          </a:p>
          <a:p>
            <a:pPr defTabSz="914400"/>
            <a:r>
              <a:rPr lang="en-US" sz="1200" baseline="0" dirty="0">
                <a:solidFill>
                  <a:srgbClr val="333333"/>
                </a:solidFill>
                <a:latin typeface="Arial"/>
                <a:cs typeface="Arial"/>
              </a:rPr>
              <a:t>To make you slides look as sophisticated and contemporary as possible, the easiest way is to use the guides to align text, graphs and images. Activate your GUIDES under the VIEW menu item. </a:t>
            </a:r>
            <a:endParaRPr lang="en-US" sz="1200" dirty="0">
              <a:solidFill>
                <a:srgbClr val="333333"/>
              </a:solidFill>
              <a:latin typeface="Arial"/>
              <a:cs typeface="Arial"/>
            </a:endParaRPr>
          </a:p>
        </p:txBody>
      </p:sp>
      <p:sp>
        <p:nvSpPr>
          <p:cNvPr id="9" name="Text Placeholder 6"/>
          <p:cNvSpPr>
            <a:spLocks noGrp="1"/>
          </p:cNvSpPr>
          <p:nvPr>
            <p:ph type="body" sz="quarter" idx="16" hasCustomPrompt="1"/>
          </p:nvPr>
        </p:nvSpPr>
        <p:spPr>
          <a:xfrm>
            <a:off x="634457" y="4651023"/>
            <a:ext cx="6816945" cy="1016000"/>
          </a:xfrm>
          <a:prstGeom prst="rect">
            <a:avLst/>
          </a:prstGeom>
        </p:spPr>
        <p:txBody>
          <a:bodyPr>
            <a:normAutofit/>
          </a:bodyPr>
          <a:lstStyle>
            <a:lvl1pPr marL="0" indent="0">
              <a:lnSpc>
                <a:spcPct val="100000"/>
              </a:lnSpc>
              <a:buNone/>
              <a:defRPr sz="20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sp>
        <p:nvSpPr>
          <p:cNvPr id="13" name="Text Placeholder 9"/>
          <p:cNvSpPr>
            <a:spLocks noGrp="1"/>
          </p:cNvSpPr>
          <p:nvPr>
            <p:ph type="body" sz="quarter" idx="13"/>
          </p:nvPr>
        </p:nvSpPr>
        <p:spPr>
          <a:xfrm>
            <a:off x="634455" y="671504"/>
            <a:ext cx="1049728" cy="1152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4741333" y="3572935"/>
            <a:ext cx="4550833" cy="3076935"/>
          </a:xfrm>
          <a:prstGeom prst="rect">
            <a:avLst/>
          </a:prstGeom>
        </p:spPr>
      </p:pic>
    </p:spTree>
    <p:extLst>
      <p:ext uri="{BB962C8B-B14F-4D97-AF65-F5344CB8AC3E}">
        <p14:creationId xmlns:p14="http://schemas.microsoft.com/office/powerpoint/2010/main" val="2924130584"/>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guide id="8" orient="horz">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Main title slide with light text and dark photo">
    <p:spTree>
      <p:nvGrpSpPr>
        <p:cNvPr id="1" name=""/>
        <p:cNvGrpSpPr/>
        <p:nvPr/>
      </p:nvGrpSpPr>
      <p:grpSpPr>
        <a:xfrm>
          <a:off x="0" y="0"/>
          <a:ext cx="0" cy="0"/>
          <a:chOff x="0" y="0"/>
          <a:chExt cx="0" cy="0"/>
        </a:xfrm>
      </p:grpSpPr>
      <p:sp>
        <p:nvSpPr>
          <p:cNvPr id="14" name="AchtergrondBeeld"/>
          <p:cNvSpPr>
            <a:spLocks noGrp="1"/>
          </p:cNvSpPr>
          <p:nvPr>
            <p:ph type="pic" sz="quarter" idx="15" hasCustomPrompt="1"/>
          </p:nvPr>
        </p:nvSpPr>
        <p:spPr>
          <a:xfrm>
            <a:off x="0" y="0"/>
            <a:ext cx="12192000" cy="6858000"/>
          </a:xfrm>
          <a:prstGeom prst="rect">
            <a:avLst/>
          </a:prstGeom>
          <a:solidFill>
            <a:srgbClr val="3E4043">
              <a:alpha val="14902"/>
            </a:srgbClr>
          </a:solidFill>
        </p:spPr>
        <p:txBody>
          <a:bodyPr>
            <a:normAutofit/>
          </a:bodyPr>
          <a:lstStyle>
            <a:lvl1pPr marL="0" indent="0" algn="r">
              <a:lnSpc>
                <a:spcPct val="100000"/>
              </a:lnSpc>
              <a:buNone/>
              <a:defRPr sz="1600" baseline="0"/>
            </a:lvl1pPr>
          </a:lstStyle>
          <a:p>
            <a:r>
              <a:rPr lang="de-DE"/>
              <a:t>Click on icon to select picture</a:t>
            </a:r>
          </a:p>
        </p:txBody>
      </p:sp>
      <p:sp>
        <p:nvSpPr>
          <p:cNvPr id="12" name="Text Placeholder 11"/>
          <p:cNvSpPr>
            <a:spLocks noGrp="1"/>
          </p:cNvSpPr>
          <p:nvPr>
            <p:ph type="body" sz="quarter" idx="14" hasCustomPrompt="1"/>
          </p:nvPr>
        </p:nvSpPr>
        <p:spPr>
          <a:xfrm>
            <a:off x="634457" y="5768434"/>
            <a:ext cx="6816945" cy="653335"/>
          </a:xfrm>
          <a:prstGeom prst="rect">
            <a:avLst/>
          </a:prstGeom>
        </p:spPr>
        <p:txBody>
          <a:bodyPr>
            <a:normAutofit/>
          </a:bodyPr>
          <a:lstStyle>
            <a:lvl1pPr marL="0" indent="0">
              <a:lnSpc>
                <a:spcPct val="100000"/>
              </a:lnSpc>
              <a:spcBef>
                <a:spcPts val="0"/>
              </a:spcBef>
              <a:buNone/>
              <a:defRPr sz="1300">
                <a:solidFill>
                  <a:schemeClr val="bg1"/>
                </a:solidFill>
              </a:defRPr>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17" name="TextBox 16"/>
          <p:cNvSpPr txBox="1"/>
          <p:nvPr userDrawn="1"/>
        </p:nvSpPr>
        <p:spPr>
          <a:xfrm>
            <a:off x="-4741333" y="0"/>
            <a:ext cx="4550833" cy="1938992"/>
          </a:xfrm>
          <a:prstGeom prst="rect">
            <a:avLst/>
          </a:prstGeom>
          <a:solidFill>
            <a:srgbClr val="FFFF99"/>
          </a:solidFill>
        </p:spPr>
        <p:txBody>
          <a:bodyPr wrap="square" rtlCol="0">
            <a:spAutoFit/>
          </a:bodyPr>
          <a:lstStyle/>
          <a:p>
            <a:pPr defTabSz="914400"/>
            <a:r>
              <a:rPr lang="en-US" sz="1200">
                <a:solidFill>
                  <a:srgbClr val="333333"/>
                </a:solidFill>
                <a:latin typeface="Arial"/>
                <a:cs typeface="Arial"/>
              </a:rPr>
              <a:t>IMPORTANT!!  </a:t>
            </a:r>
          </a:p>
          <a:p>
            <a:pPr defTabSz="914400"/>
            <a:endParaRPr lang="en-US" sz="1200">
              <a:solidFill>
                <a:srgbClr val="333333"/>
              </a:solidFill>
              <a:latin typeface="Arial"/>
              <a:cs typeface="Arial"/>
            </a:endParaRPr>
          </a:p>
          <a:p>
            <a:pPr defTabSz="914400"/>
            <a:r>
              <a:rPr lang="en-US" sz="1200" dirty="0">
                <a:solidFill>
                  <a:srgbClr val="333333"/>
                </a:solidFill>
                <a:latin typeface="Arial"/>
                <a:cs typeface="Arial"/>
              </a:rPr>
              <a:t>If you insert or change the picture, select it, click right and choose </a:t>
            </a:r>
            <a:r>
              <a:rPr lang="en-US" sz="1200" dirty="0">
                <a:solidFill>
                  <a:schemeClr val="accent2"/>
                </a:solidFill>
                <a:latin typeface="Arial"/>
                <a:cs typeface="Arial"/>
              </a:rPr>
              <a:t>Send to back</a:t>
            </a:r>
            <a:r>
              <a:rPr lang="en-US" sz="1200" dirty="0">
                <a:solidFill>
                  <a:srgbClr val="333333"/>
                </a:solidFill>
                <a:latin typeface="Arial"/>
                <a:cs typeface="Arial"/>
              </a:rPr>
              <a:t> from the right click menu to make the logo and text visible.</a:t>
            </a:r>
          </a:p>
          <a:p>
            <a:pPr defTabSz="914400"/>
            <a:endParaRPr lang="en-US" sz="1200" dirty="0">
              <a:solidFill>
                <a:srgbClr val="333333"/>
              </a:solidFill>
              <a:latin typeface="Arial"/>
              <a:cs typeface="Arial"/>
            </a:endParaRPr>
          </a:p>
          <a:p>
            <a:pPr defTabSz="914400"/>
            <a:endParaRPr lang="en-US" sz="1200" dirty="0">
              <a:solidFill>
                <a:srgbClr val="333333"/>
              </a:solidFill>
              <a:latin typeface="Arial"/>
              <a:cs typeface="Arial"/>
            </a:endParaRPr>
          </a:p>
          <a:p>
            <a:pPr defTabSz="914400"/>
            <a:r>
              <a:rPr lang="en-US" sz="1200" baseline="0" dirty="0">
                <a:solidFill>
                  <a:srgbClr val="333333"/>
                </a:solidFill>
                <a:latin typeface="Arial"/>
                <a:cs typeface="Arial"/>
              </a:rPr>
              <a:t>To make you slides look as sophisticated and contemporary as possible, the easiest way is to use the guides to align text, graphs and images. Activate your GUIDES under the VIEW menu item. </a:t>
            </a:r>
            <a:endParaRPr lang="en-US" sz="1200" dirty="0">
              <a:solidFill>
                <a:srgbClr val="333333"/>
              </a:solidFill>
              <a:latin typeface="Arial"/>
              <a:cs typeface="Arial"/>
            </a:endParaRPr>
          </a:p>
        </p:txBody>
      </p:sp>
      <p:sp>
        <p:nvSpPr>
          <p:cNvPr id="20" name="Title 1"/>
          <p:cNvSpPr>
            <a:spLocks noGrp="1"/>
          </p:cNvSpPr>
          <p:nvPr>
            <p:ph type="ctrTitle" hasCustomPrompt="1"/>
          </p:nvPr>
        </p:nvSpPr>
        <p:spPr>
          <a:xfrm>
            <a:off x="634457" y="2212624"/>
            <a:ext cx="6816945" cy="2325511"/>
          </a:xfrm>
          <a:prstGeom prst="rect">
            <a:avLst/>
          </a:prstGeom>
        </p:spPr>
        <p:txBody>
          <a:bodyPr anchor="t" anchorCtr="0">
            <a:normAutofit/>
          </a:bodyPr>
          <a:lstStyle>
            <a:lvl1pPr algn="l">
              <a:lnSpc>
                <a:spcPct val="100000"/>
              </a:lnSpc>
              <a:defRPr sz="3800">
                <a:solidFill>
                  <a:schemeClr val="bg1"/>
                </a:solidFill>
              </a:defRPr>
            </a:lvl1pPr>
          </a:lstStyle>
          <a:p>
            <a:r>
              <a:rPr lang="en-US" noProof="0" dirty="0"/>
              <a:t>Click to edit title max over 2x lines</a:t>
            </a:r>
          </a:p>
        </p:txBody>
      </p:sp>
      <p:sp>
        <p:nvSpPr>
          <p:cNvPr id="21" name="Text Placeholder 6"/>
          <p:cNvSpPr>
            <a:spLocks noGrp="1"/>
          </p:cNvSpPr>
          <p:nvPr>
            <p:ph type="body" sz="quarter" idx="16" hasCustomPrompt="1"/>
          </p:nvPr>
        </p:nvSpPr>
        <p:spPr>
          <a:xfrm>
            <a:off x="634457" y="4651023"/>
            <a:ext cx="6816945" cy="1016000"/>
          </a:xfrm>
          <a:prstGeom prst="rect">
            <a:avLst/>
          </a:prstGeom>
        </p:spPr>
        <p:txBody>
          <a:bodyPr>
            <a:normAutofit/>
          </a:bodyPr>
          <a:lstStyle>
            <a:lvl1pPr marL="0" indent="0">
              <a:lnSpc>
                <a:spcPct val="100000"/>
              </a:lnSpc>
              <a:buNone/>
              <a:defRPr sz="20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sp>
        <p:nvSpPr>
          <p:cNvPr id="13" name="Text Placeholder 9"/>
          <p:cNvSpPr>
            <a:spLocks noGrp="1"/>
          </p:cNvSpPr>
          <p:nvPr>
            <p:ph type="body" sz="quarter" idx="13" hasCustomPrompt="1"/>
          </p:nvPr>
        </p:nvSpPr>
        <p:spPr>
          <a:xfrm>
            <a:off x="634455" y="671504"/>
            <a:ext cx="1051200" cy="1152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p:spPr>
        <p:txBody>
          <a:bodyPr>
            <a:normAutofit/>
          </a:bodyPr>
          <a:lstStyle>
            <a:lvl1pPr>
              <a:defRPr sz="100">
                <a:solidFill>
                  <a:schemeClr val="bg1"/>
                </a:solidFill>
              </a:defRPr>
            </a:lvl1pPr>
          </a:lstStyle>
          <a:p>
            <a:pPr lvl="0"/>
            <a:r>
              <a:rPr lang="en-US"/>
              <a:t>Edit Master text styles v</a:t>
            </a:r>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4741333" y="3572935"/>
            <a:ext cx="4550833" cy="3076935"/>
          </a:xfrm>
          <a:prstGeom prst="rect">
            <a:avLst/>
          </a:prstGeom>
        </p:spPr>
      </p:pic>
    </p:spTree>
    <p:extLst>
      <p:ext uri="{BB962C8B-B14F-4D97-AF65-F5344CB8AC3E}">
        <p14:creationId xmlns:p14="http://schemas.microsoft.com/office/powerpoint/2010/main" val="2168963575"/>
      </p:ext>
    </p:extLst>
  </p:cSld>
  <p:clrMapOvr>
    <a:masterClrMapping/>
  </p:clrMapOvr>
  <p:extLst>
    <p:ext uri="{DCECCB84-F9BA-43D5-87BE-67443E8EF086}">
      <p15:sldGuideLst xmlns:p15="http://schemas.microsoft.com/office/powerpoint/2012/main">
        <p15:guide id="1" orient="horz" pos="373">
          <p15:clr>
            <a:srgbClr val="FBAE40"/>
          </p15:clr>
        </p15:guide>
        <p15:guide id="2" orient="horz" pos="2867">
          <p15:clr>
            <a:srgbClr val="FBAE40"/>
          </p15:clr>
        </p15:guide>
        <p15:guide id="3" pos="363">
          <p15:clr>
            <a:srgbClr val="FBAE40"/>
          </p15:clr>
        </p15:guide>
        <p15:guide id="4" pos="2699">
          <p15:clr>
            <a:srgbClr val="FBAE40"/>
          </p15:clr>
        </p15:guide>
        <p15:guide id="5" pos="2880">
          <p15:clr>
            <a:srgbClr val="FBAE40"/>
          </p15:clr>
        </p15:guide>
        <p15:guide id="6" pos="3061">
          <p15:clr>
            <a:srgbClr val="FBAE40"/>
          </p15:clr>
        </p15:guide>
        <p15:guide id="7" pos="5397">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Main title slide with subtitle">
    <p:spTree>
      <p:nvGrpSpPr>
        <p:cNvPr id="1" name=""/>
        <p:cNvGrpSpPr/>
        <p:nvPr/>
      </p:nvGrpSpPr>
      <p:grpSpPr>
        <a:xfrm>
          <a:off x="0" y="0"/>
          <a:ext cx="0" cy="0"/>
          <a:chOff x="0" y="0"/>
          <a:chExt cx="0" cy="0"/>
        </a:xfrm>
      </p:grpSpPr>
      <p:sp>
        <p:nvSpPr>
          <p:cNvPr id="18" name="Text Placeholder 11"/>
          <p:cNvSpPr>
            <a:spLocks noGrp="1"/>
          </p:cNvSpPr>
          <p:nvPr>
            <p:ph type="body" sz="quarter" idx="14" hasCustomPrompt="1"/>
          </p:nvPr>
        </p:nvSpPr>
        <p:spPr>
          <a:xfrm>
            <a:off x="634457" y="5768434"/>
            <a:ext cx="6816945" cy="653335"/>
          </a:xfrm>
          <a:prstGeom prst="rect">
            <a:avLst/>
          </a:prstGeom>
        </p:spPr>
        <p:txBody>
          <a:bodyPr>
            <a:normAutofit/>
          </a:bodyPr>
          <a:lstStyle>
            <a:lvl1pPr marL="0" indent="0" algn="l">
              <a:lnSpc>
                <a:spcPct val="100000"/>
              </a:lnSpc>
              <a:spcBef>
                <a:spcPts val="0"/>
              </a:spcBef>
              <a:buFont typeface="Arial" charset="0"/>
              <a:buNone/>
              <a:defRPr sz="1300"/>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8" name="Title 1"/>
          <p:cNvSpPr>
            <a:spLocks noGrp="1"/>
          </p:cNvSpPr>
          <p:nvPr>
            <p:ph type="ctrTitle" hasCustomPrompt="1"/>
          </p:nvPr>
        </p:nvSpPr>
        <p:spPr>
          <a:xfrm>
            <a:off x="634457" y="2212624"/>
            <a:ext cx="6816945" cy="2325511"/>
          </a:xfrm>
          <a:prstGeom prst="rect">
            <a:avLst/>
          </a:prstGeom>
        </p:spPr>
        <p:txBody>
          <a:bodyPr anchor="t" anchorCtr="0">
            <a:normAutofit/>
          </a:bodyPr>
          <a:lstStyle>
            <a:lvl1pPr algn="l">
              <a:lnSpc>
                <a:spcPct val="100000"/>
              </a:lnSpc>
              <a:defRPr sz="3800">
                <a:solidFill>
                  <a:srgbClr val="53565A"/>
                </a:solidFill>
              </a:defRPr>
            </a:lvl1pPr>
          </a:lstStyle>
          <a:p>
            <a:r>
              <a:rPr lang="en-US" noProof="0" dirty="0"/>
              <a:t>Click to edit title max over 2x lines</a:t>
            </a:r>
          </a:p>
        </p:txBody>
      </p:sp>
      <p:sp>
        <p:nvSpPr>
          <p:cNvPr id="10" name="Text Placeholder 6"/>
          <p:cNvSpPr>
            <a:spLocks noGrp="1"/>
          </p:cNvSpPr>
          <p:nvPr>
            <p:ph type="body" sz="quarter" idx="16" hasCustomPrompt="1"/>
          </p:nvPr>
        </p:nvSpPr>
        <p:spPr>
          <a:xfrm>
            <a:off x="634457" y="4651023"/>
            <a:ext cx="6816945" cy="1016000"/>
          </a:xfrm>
          <a:prstGeom prst="rect">
            <a:avLst/>
          </a:prstGeom>
        </p:spPr>
        <p:txBody>
          <a:bodyPr>
            <a:normAutofit/>
          </a:bodyPr>
          <a:lstStyle>
            <a:lvl1pPr marL="0" indent="0">
              <a:lnSpc>
                <a:spcPct val="100000"/>
              </a:lnSpc>
              <a:buNone/>
              <a:defRPr sz="20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pic>
        <p:nvPicPr>
          <p:cNvPr id="7" name="Picture 6">
            <a:extLst>
              <a:ext uri="{FF2B5EF4-FFF2-40B4-BE49-F238E27FC236}">
                <a16:creationId xmlns:a16="http://schemas.microsoft.com/office/drawing/2014/main" id="{8ED1E7E9-0B74-D54C-8C9A-067E1D0C0E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5571" y="1711572"/>
            <a:ext cx="5146429" cy="5146429"/>
          </a:xfrm>
          <a:prstGeom prst="rect">
            <a:avLst/>
          </a:prstGeom>
        </p:spPr>
      </p:pic>
      <p:sp>
        <p:nvSpPr>
          <p:cNvPr id="12" name="Text Placeholder 9"/>
          <p:cNvSpPr>
            <a:spLocks noGrp="1"/>
          </p:cNvSpPr>
          <p:nvPr>
            <p:ph type="body" sz="quarter" idx="13"/>
          </p:nvPr>
        </p:nvSpPr>
        <p:spPr>
          <a:xfrm>
            <a:off x="634455" y="671504"/>
            <a:ext cx="1049728" cy="11520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spTree>
    <p:extLst>
      <p:ext uri="{BB962C8B-B14F-4D97-AF65-F5344CB8AC3E}">
        <p14:creationId xmlns:p14="http://schemas.microsoft.com/office/powerpoint/2010/main" val="669656389"/>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1392000" y="6296345"/>
            <a:ext cx="4114800" cy="217085"/>
          </a:xfrm>
          <a:prstGeom prst="rect">
            <a:avLst/>
          </a:prstGeom>
        </p:spPr>
        <p:txBody>
          <a:bodyPr/>
          <a:lstStyle/>
          <a:p>
            <a:endParaRPr lang="de-DE"/>
          </a:p>
        </p:txBody>
      </p:sp>
      <p:sp>
        <p:nvSpPr>
          <p:cNvPr id="4" name="Footer Placeholder 3"/>
          <p:cNvSpPr>
            <a:spLocks noGrp="1"/>
          </p:cNvSpPr>
          <p:nvPr>
            <p:ph type="ftr" sz="quarter" idx="11"/>
          </p:nvPr>
        </p:nvSpPr>
        <p:spPr>
          <a:xfrm>
            <a:off x="11656217" y="2"/>
            <a:ext cx="535785" cy="359199"/>
          </a:xfrm>
          <a:prstGeom prst="rect">
            <a:avLst/>
          </a:prstGeom>
        </p:spPr>
        <p:txBody>
          <a:bodyPr/>
          <a:lstStyle/>
          <a:p>
            <a:r>
              <a:rPr lang="de-DE"/>
              <a:t>‹#›</a:t>
            </a:r>
          </a:p>
        </p:txBody>
      </p:sp>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1" y="-575733"/>
            <a:ext cx="12185324" cy="1639281"/>
          </a:xfrm>
          <a:prstGeom prst="rect">
            <a:avLst/>
          </a:prstGeom>
        </p:spPr>
      </p:pic>
      <p:sp>
        <p:nvSpPr>
          <p:cNvPr id="7" name="Text Placeholder 6"/>
          <p:cNvSpPr>
            <a:spLocks noGrp="1"/>
          </p:cNvSpPr>
          <p:nvPr>
            <p:ph type="body" sz="quarter" idx="15" hasCustomPrompt="1"/>
          </p:nvPr>
        </p:nvSpPr>
        <p:spPr>
          <a:xfrm>
            <a:off x="1446126" y="1620555"/>
            <a:ext cx="9299753" cy="1884644"/>
          </a:xfrm>
          <a:prstGeom prst="rect">
            <a:avLst/>
          </a:prstGeom>
        </p:spPr>
        <p:txBody>
          <a:bodyPr anchor="b">
            <a:noAutofit/>
          </a:bodyPr>
          <a:lstStyle>
            <a:lvl1pPr marL="0" indent="0" algn="ctr">
              <a:lnSpc>
                <a:spcPct val="100000"/>
              </a:lnSpc>
              <a:buNone/>
              <a:defRPr sz="4000">
                <a:solidFill>
                  <a:schemeClr val="tx1"/>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Click to edit title</a:t>
            </a:r>
            <a:br>
              <a:rPr lang="en-US" dirty="0"/>
            </a:br>
            <a:r>
              <a:rPr lang="en-US" dirty="0"/>
              <a:t>max over 2x lines</a:t>
            </a:r>
            <a:endParaRPr lang="de-DE" dirty="0"/>
          </a:p>
        </p:txBody>
      </p:sp>
      <p:sp>
        <p:nvSpPr>
          <p:cNvPr id="9" name="Title 1"/>
          <p:cNvSpPr>
            <a:spLocks noGrp="1"/>
          </p:cNvSpPr>
          <p:nvPr>
            <p:ph type="title" hasCustomPrompt="1"/>
          </p:nvPr>
        </p:nvSpPr>
        <p:spPr>
          <a:xfrm>
            <a:off x="1446126" y="3522132"/>
            <a:ext cx="9299753" cy="880535"/>
          </a:xfrm>
        </p:spPr>
        <p:txBody>
          <a:bodyPr anchor="t">
            <a:noAutofit/>
          </a:bodyPr>
          <a:lstStyle>
            <a:lvl1pPr algn="ctr">
              <a:lnSpc>
                <a:spcPct val="100000"/>
              </a:lnSpc>
              <a:defRPr sz="2000">
                <a:solidFill>
                  <a:schemeClr val="tx2"/>
                </a:solidFill>
              </a:defRPr>
            </a:lvl1pPr>
          </a:lstStyle>
          <a:p>
            <a:r>
              <a:rPr lang="en-US" dirty="0"/>
              <a:t>Subtitle</a:t>
            </a:r>
            <a:endParaRPr lang="de-DE" dirty="0"/>
          </a:p>
        </p:txBody>
      </p:sp>
    </p:spTree>
    <p:extLst>
      <p:ext uri="{BB962C8B-B14F-4D97-AF65-F5344CB8AC3E}">
        <p14:creationId xmlns:p14="http://schemas.microsoft.com/office/powerpoint/2010/main" val="335663941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Agenda</a:t>
            </a:r>
            <a:endParaRPr lang="de-DE" dirty="0"/>
          </a:p>
        </p:txBody>
      </p:sp>
      <p:cxnSp>
        <p:nvCxnSpPr>
          <p:cNvPr id="10" name="Straight Connector 9"/>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4"/>
          </p:nvPr>
        </p:nvSpPr>
        <p:spPr>
          <a:xfrm>
            <a:off x="1392000" y="6296345"/>
            <a:ext cx="4114800" cy="217085"/>
          </a:xfrm>
          <a:prstGeom prst="rect">
            <a:avLst/>
          </a:prstGeom>
        </p:spPr>
        <p:txBody>
          <a:bodyPr/>
          <a:lstStyle/>
          <a:p>
            <a:endParaRPr lang="de-DE" dirty="0"/>
          </a:p>
        </p:txBody>
      </p:sp>
      <p:sp>
        <p:nvSpPr>
          <p:cNvPr id="6" name="Footer Placeholder 5"/>
          <p:cNvSpPr>
            <a:spLocks noGrp="1"/>
          </p:cNvSpPr>
          <p:nvPr>
            <p:ph type="ftr" sz="quarter" idx="15"/>
          </p:nvPr>
        </p:nvSpPr>
        <p:spPr>
          <a:xfrm>
            <a:off x="11656217" y="2"/>
            <a:ext cx="535785" cy="359199"/>
          </a:xfrm>
          <a:prstGeom prst="rect">
            <a:avLst/>
          </a:prstGeom>
        </p:spPr>
        <p:txBody>
          <a:bodyPr/>
          <a:lstStyle/>
          <a:p>
            <a:r>
              <a:rPr lang="de-DE"/>
              <a:t>‹#›</a:t>
            </a:r>
            <a:endParaRPr lang="de-DE" dirty="0"/>
          </a:p>
        </p:txBody>
      </p:sp>
      <p:sp>
        <p:nvSpPr>
          <p:cNvPr id="18" name="Text Placeholder 1"/>
          <p:cNvSpPr>
            <a:spLocks noGrp="1"/>
          </p:cNvSpPr>
          <p:nvPr>
            <p:ph type="body" sz="quarter" idx="13"/>
          </p:nvPr>
        </p:nvSpPr>
        <p:spPr>
          <a:xfrm>
            <a:off x="768351" y="1419806"/>
            <a:ext cx="10655300" cy="4353063"/>
          </a:xfrm>
          <a:prstGeom prst="rect">
            <a:avLst/>
          </a:prstGeom>
        </p:spPr>
        <p:txBody>
          <a:bodyPr vert="horz" lIns="91440" tIns="0" rIns="91440" bIns="45720" rtlCol="0">
            <a:normAutofit/>
          </a:bodyPr>
          <a:lstStyle>
            <a:lvl1pPr>
              <a:defRPr lang="en-GB" dirty="0"/>
            </a:lvl1pPr>
          </a:lstStyle>
          <a:p>
            <a:pPr marL="285750" lvl="0" indent="-285750">
              <a:lnSpc>
                <a:spcPct val="100000"/>
              </a:lnSpc>
            </a:pPr>
            <a:endParaRPr lang="en-GB" dirty="0"/>
          </a:p>
        </p:txBody>
      </p:sp>
    </p:spTree>
    <p:extLst>
      <p:ext uri="{BB962C8B-B14F-4D97-AF65-F5344CB8AC3E}">
        <p14:creationId xmlns:p14="http://schemas.microsoft.com/office/powerpoint/2010/main" val="1559731464"/>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799">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14" name="Straight Connector 13"/>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a:xfrm>
            <a:off x="1392000" y="6296345"/>
            <a:ext cx="4114800" cy="217085"/>
          </a:xfrm>
          <a:prstGeom prst="rect">
            <a:avLst/>
          </a:prstGeom>
        </p:spPr>
        <p:txBody>
          <a:bodyPr/>
          <a:lstStyle/>
          <a:p>
            <a:endParaRPr lang="de-DE"/>
          </a:p>
        </p:txBody>
      </p:sp>
      <p:sp>
        <p:nvSpPr>
          <p:cNvPr id="5" name="Footer Placeholder 4"/>
          <p:cNvSpPr>
            <a:spLocks noGrp="1"/>
          </p:cNvSpPr>
          <p:nvPr>
            <p:ph type="ftr" sz="quarter" idx="16"/>
          </p:nvPr>
        </p:nvSpPr>
        <p:spPr>
          <a:xfrm>
            <a:off x="11656217" y="2"/>
            <a:ext cx="535785" cy="359199"/>
          </a:xfrm>
          <a:prstGeom prst="rect">
            <a:avLst/>
          </a:prstGeom>
        </p:spPr>
        <p:txBody>
          <a:bodyPr/>
          <a:lstStyle/>
          <a:p>
            <a:r>
              <a:rPr lang="de-DE"/>
              <a:t>‹#›</a:t>
            </a:r>
          </a:p>
        </p:txBody>
      </p:sp>
      <p:sp>
        <p:nvSpPr>
          <p:cNvPr id="8"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Tree>
    <p:extLst>
      <p:ext uri="{BB962C8B-B14F-4D97-AF65-F5344CB8AC3E}">
        <p14:creationId xmlns:p14="http://schemas.microsoft.com/office/powerpoint/2010/main" val="3626052006"/>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7" orient="horz" pos="2867">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cxnSp>
        <p:nvCxnSpPr>
          <p:cNvPr id="13" name="Straight Connector 12"/>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8" name="Footer Placeholder 7"/>
          <p:cNvSpPr>
            <a:spLocks noGrp="1"/>
          </p:cNvSpPr>
          <p:nvPr>
            <p:ph type="ftr" sz="quarter" idx="15"/>
          </p:nvPr>
        </p:nvSpPr>
        <p:spPr>
          <a:xfrm>
            <a:off x="1415445" y="6364168"/>
            <a:ext cx="4114800" cy="216325"/>
          </a:xfrm>
          <a:prstGeom prst="rect">
            <a:avLst/>
          </a:prstGeom>
        </p:spPr>
        <p:txBody>
          <a:bodyPr/>
          <a:lstStyle/>
          <a:p>
            <a:r>
              <a:rPr lang="de-DE"/>
              <a:t>‹#›</a:t>
            </a:r>
            <a:endParaRPr lang="de-DE" dirty="0"/>
          </a:p>
        </p:txBody>
      </p:sp>
      <p:sp>
        <p:nvSpPr>
          <p:cNvPr id="10"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11" name="Text Placeholder 8"/>
          <p:cNvSpPr>
            <a:spLocks noGrp="1"/>
          </p:cNvSpPr>
          <p:nvPr>
            <p:ph type="body" sz="quarter" idx="13" hasCustomPrompt="1"/>
          </p:nvPr>
        </p:nvSpPr>
        <p:spPr>
          <a:xfrm>
            <a:off x="768353" y="1419807"/>
            <a:ext cx="10655300" cy="4353063"/>
          </a:xfrm>
          <a:prstGeom prst="rect">
            <a:avLst/>
          </a:prstGeom>
        </p:spPr>
        <p:txBody>
          <a:bodyPr>
            <a:normAutofit/>
          </a:bodyPr>
          <a:lstStyle>
            <a:lvl1pPr marL="0" indent="0">
              <a:lnSpc>
                <a:spcPct val="100000"/>
              </a:lnSpc>
              <a:buFont typeface="Arial" charset="0"/>
              <a:buNone/>
              <a:defRPr sz="18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
        <p:nvSpPr>
          <p:cNvPr id="9" name="Footer Placeholder 4">
            <a:extLst>
              <a:ext uri="{FF2B5EF4-FFF2-40B4-BE49-F238E27FC236}">
                <a16:creationId xmlns:a16="http://schemas.microsoft.com/office/drawing/2014/main" id="{5C5085A5-2428-4628-B132-4BA9E62A9F4E}"/>
              </a:ext>
            </a:extLst>
          </p:cNvPr>
          <p:cNvSpPr txBox="1">
            <a:spLocks/>
          </p:cNvSpPr>
          <p:nvPr userDrawn="1"/>
        </p:nvSpPr>
        <p:spPr>
          <a:xfrm>
            <a:off x="11656217" y="2"/>
            <a:ext cx="535785" cy="359199"/>
          </a:xfrm>
          <a:prstGeom prst="rect">
            <a:avLst/>
          </a:prstGeom>
        </p:spPr>
        <p:txBody>
          <a:bodyPr vert="horz" lIns="0" tIns="0" rIns="0" bIns="0" rtlCol="0" anchor="ctr" anchorCtr="0">
            <a:normAutofit/>
          </a:bodyPr>
          <a:lstStyle>
            <a:defPPr>
              <a:defRPr lang="en-US"/>
            </a:defPPr>
            <a:lvl1pPr marL="0" algn="ct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E748137-D2B0-41B7-872A-0EDA8280954F}" type="slidenum">
              <a:rPr lang="de-DE" sz="1100" smtClean="0"/>
              <a:t>‹#›</a:t>
            </a:fld>
            <a:endParaRPr lang="de-DE" sz="1100" dirty="0"/>
          </a:p>
        </p:txBody>
      </p:sp>
    </p:spTree>
    <p:extLst>
      <p:ext uri="{BB962C8B-B14F-4D97-AF65-F5344CB8AC3E}">
        <p14:creationId xmlns:p14="http://schemas.microsoft.com/office/powerpoint/2010/main" val="2345332671"/>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nd bullets">
    <p:spTree>
      <p:nvGrpSpPr>
        <p:cNvPr id="1" name=""/>
        <p:cNvGrpSpPr/>
        <p:nvPr/>
      </p:nvGrpSpPr>
      <p:grpSpPr>
        <a:xfrm>
          <a:off x="0" y="0"/>
          <a:ext cx="0" cy="0"/>
          <a:chOff x="0" y="0"/>
          <a:chExt cx="0" cy="0"/>
        </a:xfrm>
      </p:grpSpPr>
      <p:cxnSp>
        <p:nvCxnSpPr>
          <p:cNvPr id="13" name="Straight Connector 12"/>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4"/>
          </p:nvPr>
        </p:nvSpPr>
        <p:spPr>
          <a:xfrm>
            <a:off x="1392000" y="6296345"/>
            <a:ext cx="4114800" cy="217085"/>
          </a:xfrm>
          <a:prstGeom prst="rect">
            <a:avLst/>
          </a:prstGeom>
        </p:spPr>
        <p:txBody>
          <a:bodyPr/>
          <a:lstStyle/>
          <a:p>
            <a:endParaRPr lang="de-DE" dirty="0"/>
          </a:p>
        </p:txBody>
      </p:sp>
      <p:sp>
        <p:nvSpPr>
          <p:cNvPr id="10"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14" name="Content Placeholder 2"/>
          <p:cNvSpPr>
            <a:spLocks noGrp="1"/>
          </p:cNvSpPr>
          <p:nvPr>
            <p:ph sz="quarter" idx="16"/>
          </p:nvPr>
        </p:nvSpPr>
        <p:spPr>
          <a:xfrm>
            <a:off x="768353" y="1415035"/>
            <a:ext cx="10655300" cy="4359232"/>
          </a:xfrm>
          <a:prstGeom prst="rect">
            <a:avLst/>
          </a:prstGeo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Footer Placeholder 5">
            <a:extLst>
              <a:ext uri="{FF2B5EF4-FFF2-40B4-BE49-F238E27FC236}">
                <a16:creationId xmlns:a16="http://schemas.microsoft.com/office/drawing/2014/main" id="{45F372D7-AE18-403F-BA4D-2874738F9690}"/>
              </a:ext>
            </a:extLst>
          </p:cNvPr>
          <p:cNvSpPr>
            <a:spLocks noGrp="1"/>
          </p:cNvSpPr>
          <p:nvPr>
            <p:ph type="ftr" sz="quarter" idx="18"/>
          </p:nvPr>
        </p:nvSpPr>
        <p:spPr>
          <a:xfrm>
            <a:off x="11656217" y="2"/>
            <a:ext cx="535785" cy="359199"/>
          </a:xfrm>
          <a:prstGeom prst="rect">
            <a:avLst/>
          </a:prstGeom>
        </p:spPr>
        <p:txBody>
          <a:bodyPr/>
          <a:lstStyle/>
          <a:p>
            <a:r>
              <a:rPr lang="de-DE"/>
              <a:t>‹#›</a:t>
            </a:r>
          </a:p>
        </p:txBody>
      </p:sp>
    </p:spTree>
    <p:extLst>
      <p:ext uri="{BB962C8B-B14F-4D97-AF65-F5344CB8AC3E}">
        <p14:creationId xmlns:p14="http://schemas.microsoft.com/office/powerpoint/2010/main" val="2186433953"/>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Agenda</a:t>
            </a:r>
            <a:endParaRPr lang="de-DE" dirty="0"/>
          </a:p>
        </p:txBody>
      </p:sp>
      <p:cxnSp>
        <p:nvCxnSpPr>
          <p:cNvPr id="10" name="Straight Connector 9"/>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4"/>
          </p:nvPr>
        </p:nvSpPr>
        <p:spPr>
          <a:xfrm>
            <a:off x="1392000" y="6296345"/>
            <a:ext cx="4114800" cy="217085"/>
          </a:xfrm>
          <a:prstGeom prst="rect">
            <a:avLst/>
          </a:prstGeom>
        </p:spPr>
        <p:txBody>
          <a:bodyPr/>
          <a:lstStyle/>
          <a:p>
            <a:endParaRPr lang="de-DE" dirty="0"/>
          </a:p>
        </p:txBody>
      </p:sp>
      <p:sp>
        <p:nvSpPr>
          <p:cNvPr id="6" name="Footer Placeholder 5"/>
          <p:cNvSpPr>
            <a:spLocks noGrp="1"/>
          </p:cNvSpPr>
          <p:nvPr>
            <p:ph type="ftr" sz="quarter" idx="15"/>
          </p:nvPr>
        </p:nvSpPr>
        <p:spPr>
          <a:xfrm>
            <a:off x="11656217" y="2"/>
            <a:ext cx="535785" cy="359199"/>
          </a:xfrm>
          <a:prstGeom prst="rect">
            <a:avLst/>
          </a:prstGeom>
        </p:spPr>
        <p:txBody>
          <a:bodyPr/>
          <a:lstStyle/>
          <a:p>
            <a:endParaRPr lang="de-DE" dirty="0"/>
          </a:p>
        </p:txBody>
      </p:sp>
      <p:sp>
        <p:nvSpPr>
          <p:cNvPr id="18" name="Text Placeholder 1"/>
          <p:cNvSpPr>
            <a:spLocks noGrp="1"/>
          </p:cNvSpPr>
          <p:nvPr>
            <p:ph type="body" sz="quarter" idx="13"/>
          </p:nvPr>
        </p:nvSpPr>
        <p:spPr>
          <a:xfrm>
            <a:off x="768351" y="1419806"/>
            <a:ext cx="10655300" cy="4353063"/>
          </a:xfrm>
          <a:prstGeom prst="rect">
            <a:avLst/>
          </a:prstGeom>
        </p:spPr>
        <p:txBody>
          <a:bodyPr vert="horz" lIns="91440" tIns="0" rIns="91440" bIns="45720" rtlCol="0">
            <a:normAutofit/>
          </a:bodyPr>
          <a:lstStyle>
            <a:lvl1pPr>
              <a:defRPr lang="en-GB" dirty="0"/>
            </a:lvl1pPr>
          </a:lstStyle>
          <a:p>
            <a:pPr marL="285750" lvl="0" indent="-285750">
              <a:lnSpc>
                <a:spcPct val="100000"/>
              </a:lnSpc>
            </a:pPr>
            <a:endParaRPr lang="en-GB" dirty="0"/>
          </a:p>
        </p:txBody>
      </p:sp>
    </p:spTree>
    <p:extLst>
      <p:ext uri="{BB962C8B-B14F-4D97-AF65-F5344CB8AC3E}">
        <p14:creationId xmlns:p14="http://schemas.microsoft.com/office/powerpoint/2010/main" val="3217706794"/>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799">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text two columns">
    <p:spTree>
      <p:nvGrpSpPr>
        <p:cNvPr id="1" name=""/>
        <p:cNvGrpSpPr/>
        <p:nvPr/>
      </p:nvGrpSpPr>
      <p:grpSpPr>
        <a:xfrm>
          <a:off x="0" y="0"/>
          <a:ext cx="0" cy="0"/>
          <a:chOff x="0" y="0"/>
          <a:chExt cx="0" cy="0"/>
        </a:xfrm>
      </p:grpSpPr>
      <p:cxnSp>
        <p:nvCxnSpPr>
          <p:cNvPr id="13" name="Straight Connector 12"/>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8"/>
          </p:nvPr>
        </p:nvSpPr>
        <p:spPr>
          <a:xfrm>
            <a:off x="1392000" y="6296345"/>
            <a:ext cx="4114800" cy="217085"/>
          </a:xfrm>
          <a:prstGeom prst="rect">
            <a:avLst/>
          </a:prstGeom>
        </p:spPr>
        <p:txBody>
          <a:bodyPr/>
          <a:lstStyle/>
          <a:p>
            <a:endParaRPr lang="de-DE" dirty="0"/>
          </a:p>
        </p:txBody>
      </p:sp>
      <p:sp>
        <p:nvSpPr>
          <p:cNvPr id="6" name="Footer Placeholder 5"/>
          <p:cNvSpPr>
            <a:spLocks noGrp="1"/>
          </p:cNvSpPr>
          <p:nvPr>
            <p:ph type="ftr" sz="quarter" idx="19"/>
          </p:nvPr>
        </p:nvSpPr>
        <p:spPr>
          <a:xfrm>
            <a:off x="11656217" y="2"/>
            <a:ext cx="535785" cy="359199"/>
          </a:xfrm>
          <a:prstGeom prst="rect">
            <a:avLst/>
          </a:prstGeom>
        </p:spPr>
        <p:txBody>
          <a:bodyPr/>
          <a:lstStyle/>
          <a:p>
            <a:r>
              <a:rPr lang="de-DE"/>
              <a:t>‹#›</a:t>
            </a:r>
            <a:endParaRPr lang="de-DE" dirty="0"/>
          </a:p>
        </p:txBody>
      </p:sp>
      <p:sp>
        <p:nvSpPr>
          <p:cNvPr id="10"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20" name="Text Placeholder 8"/>
          <p:cNvSpPr>
            <a:spLocks noGrp="1"/>
          </p:cNvSpPr>
          <p:nvPr>
            <p:ph type="body" sz="quarter" idx="23" hasCustomPrompt="1"/>
          </p:nvPr>
        </p:nvSpPr>
        <p:spPr>
          <a:xfrm>
            <a:off x="6361124" y="1419807"/>
            <a:ext cx="5062529" cy="4353063"/>
          </a:xfrm>
          <a:prstGeom prst="rect">
            <a:avLst/>
          </a:prstGeom>
        </p:spPr>
        <p:txBody>
          <a:bodyPr>
            <a:normAutofit/>
          </a:bodyPr>
          <a:lstStyle>
            <a:lvl1pPr marL="0" indent="0">
              <a:lnSpc>
                <a:spcPct val="100000"/>
              </a:lnSpc>
              <a:buFont typeface="Arial" charset="0"/>
              <a:buNone/>
              <a:defRPr sz="1600" b="0" baseline="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
        <p:nvSpPr>
          <p:cNvPr id="23" name="Text Placeholder 8"/>
          <p:cNvSpPr>
            <a:spLocks noGrp="1"/>
          </p:cNvSpPr>
          <p:nvPr>
            <p:ph type="body" sz="quarter" idx="24" hasCustomPrompt="1"/>
          </p:nvPr>
        </p:nvSpPr>
        <p:spPr>
          <a:xfrm>
            <a:off x="768353" y="1419806"/>
            <a:ext cx="5062529" cy="4353063"/>
          </a:xfrm>
          <a:prstGeom prst="rect">
            <a:avLst/>
          </a:prstGeom>
        </p:spPr>
        <p:txBody>
          <a:bodyPr>
            <a:normAutofit/>
          </a:bodyPr>
          <a:lstStyle>
            <a:lvl1pPr marL="0" indent="0">
              <a:lnSpc>
                <a:spcPct val="100000"/>
              </a:lnSpc>
              <a:buFont typeface="Arial" charset="0"/>
              <a:buNone/>
              <a:defRPr sz="16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ext uri="{BB962C8B-B14F-4D97-AF65-F5344CB8AC3E}">
        <p14:creationId xmlns:p14="http://schemas.microsoft.com/office/powerpoint/2010/main" val="2540097612"/>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and bullets two columns">
    <p:spTree>
      <p:nvGrpSpPr>
        <p:cNvPr id="1" name=""/>
        <p:cNvGrpSpPr/>
        <p:nvPr/>
      </p:nvGrpSpPr>
      <p:grpSpPr>
        <a:xfrm>
          <a:off x="0" y="0"/>
          <a:ext cx="0" cy="0"/>
          <a:chOff x="0" y="0"/>
          <a:chExt cx="0" cy="0"/>
        </a:xfrm>
      </p:grpSpPr>
      <p:cxnSp>
        <p:nvCxnSpPr>
          <p:cNvPr id="13" name="Straight Connector 12"/>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8"/>
          </p:nvPr>
        </p:nvSpPr>
        <p:spPr>
          <a:xfrm>
            <a:off x="1392000" y="6296345"/>
            <a:ext cx="4114800" cy="217085"/>
          </a:xfrm>
          <a:prstGeom prst="rect">
            <a:avLst/>
          </a:prstGeom>
        </p:spPr>
        <p:txBody>
          <a:bodyPr/>
          <a:lstStyle/>
          <a:p>
            <a:endParaRPr lang="de-DE" dirty="0"/>
          </a:p>
        </p:txBody>
      </p:sp>
      <p:sp>
        <p:nvSpPr>
          <p:cNvPr id="6" name="Footer Placeholder 5"/>
          <p:cNvSpPr>
            <a:spLocks noGrp="1"/>
          </p:cNvSpPr>
          <p:nvPr>
            <p:ph type="ftr" sz="quarter" idx="19"/>
          </p:nvPr>
        </p:nvSpPr>
        <p:spPr>
          <a:xfrm>
            <a:off x="11656217" y="2"/>
            <a:ext cx="535785" cy="359199"/>
          </a:xfrm>
          <a:prstGeom prst="rect">
            <a:avLst/>
          </a:prstGeom>
        </p:spPr>
        <p:txBody>
          <a:bodyPr/>
          <a:lstStyle/>
          <a:p>
            <a:r>
              <a:rPr lang="de-DE"/>
              <a:t>‹#›</a:t>
            </a:r>
            <a:endParaRPr lang="de-DE" dirty="0"/>
          </a:p>
        </p:txBody>
      </p:sp>
      <p:sp>
        <p:nvSpPr>
          <p:cNvPr id="10"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8" name="Text Placeholder 8"/>
          <p:cNvSpPr>
            <a:spLocks noGrp="1"/>
          </p:cNvSpPr>
          <p:nvPr>
            <p:ph type="body" sz="quarter" idx="13" hasCustomPrompt="1"/>
          </p:nvPr>
        </p:nvSpPr>
        <p:spPr>
          <a:xfrm>
            <a:off x="768351" y="1419806"/>
            <a:ext cx="5062528" cy="4353063"/>
          </a:xfrm>
          <a:prstGeom prst="rect">
            <a:avLst/>
          </a:prstGeom>
        </p:spPr>
        <p:txBody>
          <a:bodyPr/>
          <a:lstStyle>
            <a:lvl1pPr marL="285750" indent="-285750">
              <a:lnSpc>
                <a:spcPct val="100000"/>
              </a:lnSpc>
              <a:buFont typeface="Arial" panose="020B0604020202020204" pitchFamily="34" charset="0"/>
              <a:buChar char="•"/>
              <a:defRPr sz="1600" b="0" baseline="0"/>
            </a:lvl1pPr>
            <a:lvl2pPr marL="285750" indent="-285750">
              <a:lnSpc>
                <a:spcPct val="100000"/>
              </a:lnSpc>
              <a:buFont typeface="Arial" panose="020B0604020202020204" pitchFamily="34" charset="0"/>
              <a:buChar char="•"/>
              <a:defRPr sz="1300" b="0"/>
            </a:lvl2pPr>
            <a:lvl3pPr marL="447675" indent="-174625">
              <a:lnSpc>
                <a:spcPct val="100000"/>
              </a:lnSpc>
              <a:buFont typeface="Arial" panose="020B0604020202020204" pitchFamily="34" charset="0"/>
              <a:buChar char="−"/>
              <a:defRPr sz="1400" b="0"/>
            </a:lvl3pPr>
            <a:lvl4pPr marL="623888" indent="-176213">
              <a:lnSpc>
                <a:spcPct val="100000"/>
              </a:lnSpc>
              <a:tabLst/>
              <a:defRPr sz="1400" b="0"/>
            </a:lvl4pPr>
            <a:lvl5pPr marL="809625" indent="-185738">
              <a:lnSpc>
                <a:spcPct val="100000"/>
              </a:lnSpc>
              <a:defRPr sz="1400" b="0"/>
            </a:lvl5pPr>
            <a:lvl6pPr marL="1714500" indent="0">
              <a:buNone/>
              <a:defRPr/>
            </a:lvl6pPr>
          </a:lstStyle>
          <a:p>
            <a:pPr lvl="0"/>
            <a:r>
              <a:rPr lang="en-US" dirty="0"/>
              <a:t>Click to add text</a:t>
            </a:r>
          </a:p>
          <a:p>
            <a:pPr lvl="2"/>
            <a:r>
              <a:rPr lang="en-US" dirty="0"/>
              <a:t>Second level</a:t>
            </a:r>
          </a:p>
          <a:p>
            <a:pPr lvl="3"/>
            <a:r>
              <a:rPr lang="en-US" dirty="0"/>
              <a:t>Third level</a:t>
            </a:r>
          </a:p>
          <a:p>
            <a:pPr lvl="4"/>
            <a:r>
              <a:rPr lang="en-US" dirty="0"/>
              <a:t>Fourth level</a:t>
            </a:r>
            <a:endParaRPr lang="en-GB" dirty="0"/>
          </a:p>
          <a:p>
            <a:pPr lvl="0"/>
            <a:endParaRPr lang="en-US" dirty="0"/>
          </a:p>
        </p:txBody>
      </p:sp>
      <p:sp>
        <p:nvSpPr>
          <p:cNvPr id="9" name="Text Placeholder 8"/>
          <p:cNvSpPr>
            <a:spLocks noGrp="1"/>
          </p:cNvSpPr>
          <p:nvPr>
            <p:ph type="body" sz="quarter" idx="17" hasCustomPrompt="1"/>
          </p:nvPr>
        </p:nvSpPr>
        <p:spPr>
          <a:xfrm>
            <a:off x="6361123" y="1419806"/>
            <a:ext cx="5062528" cy="4353063"/>
          </a:xfrm>
          <a:prstGeom prst="rect">
            <a:avLst/>
          </a:prstGeom>
        </p:spPr>
        <p:txBody>
          <a:bodyPr/>
          <a:lstStyle>
            <a:lvl1pPr marL="285750" indent="-285750">
              <a:lnSpc>
                <a:spcPct val="100000"/>
              </a:lnSpc>
              <a:buFont typeface="Arial" panose="020B0604020202020204" pitchFamily="34" charset="0"/>
              <a:buChar char="•"/>
              <a:defRPr sz="1600" b="0"/>
            </a:lvl1pPr>
            <a:lvl2pPr marL="287338" indent="-287338">
              <a:lnSpc>
                <a:spcPct val="100000"/>
              </a:lnSpc>
              <a:buFont typeface="Arial" panose="020B0604020202020204" pitchFamily="34" charset="0"/>
              <a:buChar char="•"/>
              <a:defRPr sz="1300" b="0"/>
            </a:lvl2pPr>
            <a:lvl3pPr marL="447675" indent="-174625">
              <a:lnSpc>
                <a:spcPct val="100000"/>
              </a:lnSpc>
              <a:buFont typeface="Arial" panose="020B0604020202020204" pitchFamily="34" charset="0"/>
              <a:buChar char="−"/>
              <a:defRPr sz="1400" b="0"/>
            </a:lvl3pPr>
            <a:lvl4pPr marL="623888" indent="-176213">
              <a:lnSpc>
                <a:spcPct val="100000"/>
              </a:lnSpc>
              <a:tabLst/>
              <a:defRPr sz="1400" b="0"/>
            </a:lvl4pPr>
            <a:lvl5pPr marL="809625" indent="-185738">
              <a:lnSpc>
                <a:spcPct val="100000"/>
              </a:lnSpc>
              <a:defRPr sz="1400" b="0"/>
            </a:lvl5pPr>
          </a:lstStyle>
          <a:p>
            <a:pPr lvl="0"/>
            <a:r>
              <a:rPr lang="en-US" dirty="0"/>
              <a:t>Click to add text</a:t>
            </a:r>
          </a:p>
          <a:p>
            <a:pPr lvl="2"/>
            <a:r>
              <a:rPr lang="en-US" dirty="0"/>
              <a:t>Second level</a:t>
            </a:r>
          </a:p>
          <a:p>
            <a:pPr lvl="3"/>
            <a:r>
              <a:rPr lang="en-US" dirty="0"/>
              <a:t>Third level</a:t>
            </a:r>
          </a:p>
          <a:p>
            <a:pPr lvl="4"/>
            <a:r>
              <a:rPr lang="en-US" dirty="0"/>
              <a:t>Fourth level</a:t>
            </a:r>
            <a:endParaRPr lang="en-GB" dirty="0"/>
          </a:p>
        </p:txBody>
      </p:sp>
    </p:spTree>
    <p:extLst>
      <p:ext uri="{BB962C8B-B14F-4D97-AF65-F5344CB8AC3E}">
        <p14:creationId xmlns:p14="http://schemas.microsoft.com/office/powerpoint/2010/main" val="608068284"/>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text and image on right side">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6096000" y="0"/>
            <a:ext cx="6096000" cy="6858000"/>
          </a:xfrm>
          <a:prstGeom prst="rect">
            <a:avLst/>
          </a:prstGeom>
          <a:solidFill>
            <a:schemeClr val="bg1">
              <a:lumMod val="85000"/>
            </a:schemeClr>
          </a:solidFill>
        </p:spPr>
        <p:txBody>
          <a:bodyPr/>
          <a:lstStyle>
            <a:lvl1pPr marL="0" indent="0">
              <a:lnSpc>
                <a:spcPct val="100000"/>
              </a:lnSpc>
              <a:buFontTx/>
              <a:buNone/>
              <a:defRPr/>
            </a:lvl1pPr>
          </a:lstStyle>
          <a:p>
            <a:r>
              <a:rPr lang="en-US" noProof="0" dirty="0"/>
              <a:t>Drag picture to placeholder or click icon to add</a:t>
            </a:r>
          </a:p>
        </p:txBody>
      </p:sp>
      <p:cxnSp>
        <p:nvCxnSpPr>
          <p:cNvPr id="16" name="Straight Connector 15"/>
          <p:cNvCxnSpPr/>
          <p:nvPr userDrawn="1"/>
        </p:nvCxnSpPr>
        <p:spPr>
          <a:xfrm flipV="1">
            <a:off x="768353" y="5924554"/>
            <a:ext cx="5327649"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a:xfrm>
            <a:off x="1392000" y="6296345"/>
            <a:ext cx="4114800" cy="217085"/>
          </a:xfrm>
          <a:prstGeom prst="rect">
            <a:avLst/>
          </a:prstGeom>
        </p:spPr>
        <p:txBody>
          <a:bodyPr/>
          <a:lstStyle/>
          <a:p>
            <a:endParaRPr lang="de-DE"/>
          </a:p>
        </p:txBody>
      </p:sp>
      <p:sp>
        <p:nvSpPr>
          <p:cNvPr id="5" name="Footer Placeholder 4"/>
          <p:cNvSpPr>
            <a:spLocks noGrp="1"/>
          </p:cNvSpPr>
          <p:nvPr>
            <p:ph type="ftr" sz="quarter" idx="16"/>
          </p:nvPr>
        </p:nvSpPr>
        <p:spPr>
          <a:xfrm>
            <a:off x="11656217" y="2"/>
            <a:ext cx="535785" cy="359199"/>
          </a:xfrm>
          <a:prstGeom prst="rect">
            <a:avLst/>
          </a:prstGeom>
        </p:spPr>
        <p:txBody>
          <a:bodyPr/>
          <a:lstStyle/>
          <a:p>
            <a:r>
              <a:rPr lang="de-DE"/>
              <a:t>‹#›</a:t>
            </a:r>
            <a:endParaRPr lang="de-DE" dirty="0"/>
          </a:p>
        </p:txBody>
      </p:sp>
      <p:sp>
        <p:nvSpPr>
          <p:cNvPr id="8" name="Title 1"/>
          <p:cNvSpPr>
            <a:spLocks noGrp="1"/>
          </p:cNvSpPr>
          <p:nvPr>
            <p:ph type="title" hasCustomPrompt="1"/>
          </p:nvPr>
        </p:nvSpPr>
        <p:spPr>
          <a:xfrm>
            <a:off x="768353" y="493834"/>
            <a:ext cx="5062529"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11" name="Text Placeholder 8"/>
          <p:cNvSpPr>
            <a:spLocks noGrp="1"/>
          </p:cNvSpPr>
          <p:nvPr>
            <p:ph type="body" sz="quarter" idx="24" hasCustomPrompt="1"/>
          </p:nvPr>
        </p:nvSpPr>
        <p:spPr>
          <a:xfrm>
            <a:off x="768353" y="1419806"/>
            <a:ext cx="5062529" cy="4353063"/>
          </a:xfrm>
          <a:prstGeom prst="rect">
            <a:avLst/>
          </a:prstGeom>
        </p:spPr>
        <p:txBody>
          <a:bodyPr>
            <a:normAutofit/>
          </a:bodyPr>
          <a:lstStyle>
            <a:lvl1pPr marL="0" indent="0">
              <a:lnSpc>
                <a:spcPct val="100000"/>
              </a:lnSpc>
              <a:buFont typeface="Arial" charset="0"/>
              <a:buNone/>
              <a:defRPr sz="16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ext uri="{BB962C8B-B14F-4D97-AF65-F5344CB8AC3E}">
        <p14:creationId xmlns:p14="http://schemas.microsoft.com/office/powerpoint/2010/main" val="785661112"/>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text and image on left side">
    <p:spTree>
      <p:nvGrpSpPr>
        <p:cNvPr id="1" name=""/>
        <p:cNvGrpSpPr/>
        <p:nvPr/>
      </p:nvGrpSpPr>
      <p:grpSpPr>
        <a:xfrm>
          <a:off x="0" y="0"/>
          <a:ext cx="0" cy="0"/>
          <a:chOff x="0" y="0"/>
          <a:chExt cx="0" cy="0"/>
        </a:xfrm>
      </p:grpSpPr>
      <p:sp>
        <p:nvSpPr>
          <p:cNvPr id="9" name="Date Placeholder 3"/>
          <p:cNvSpPr>
            <a:spLocks noGrp="1"/>
          </p:cNvSpPr>
          <p:nvPr>
            <p:ph type="dt" sz="half" idx="15"/>
          </p:nvPr>
        </p:nvSpPr>
        <p:spPr>
          <a:xfrm>
            <a:off x="1392000" y="6296345"/>
            <a:ext cx="4114800" cy="217085"/>
          </a:xfrm>
          <a:prstGeom prst="rect">
            <a:avLst/>
          </a:prstGeom>
        </p:spPr>
        <p:txBody>
          <a:bodyPr/>
          <a:lstStyle/>
          <a:p>
            <a:endParaRPr lang="de-DE"/>
          </a:p>
        </p:txBody>
      </p:sp>
      <p:sp>
        <p:nvSpPr>
          <p:cNvPr id="10" name="Footer Placeholder 4"/>
          <p:cNvSpPr>
            <a:spLocks noGrp="1"/>
          </p:cNvSpPr>
          <p:nvPr>
            <p:ph type="ftr" sz="quarter" idx="16"/>
          </p:nvPr>
        </p:nvSpPr>
        <p:spPr>
          <a:xfrm>
            <a:off x="1392000" y="6041603"/>
            <a:ext cx="4114800" cy="216325"/>
          </a:xfrm>
          <a:prstGeom prst="rect">
            <a:avLst/>
          </a:prstGeom>
        </p:spPr>
        <p:txBody>
          <a:bodyPr/>
          <a:lstStyle/>
          <a:p>
            <a:r>
              <a:rPr lang="de-DE"/>
              <a:t>‹#›</a:t>
            </a:r>
            <a:endParaRPr lang="de-DE" dirty="0"/>
          </a:p>
        </p:txBody>
      </p:sp>
      <p:cxnSp>
        <p:nvCxnSpPr>
          <p:cNvPr id="11" name="Straight Connector 10"/>
          <p:cNvCxnSpPr/>
          <p:nvPr userDrawn="1"/>
        </p:nvCxnSpPr>
        <p:spPr>
          <a:xfrm flipV="1">
            <a:off x="768353" y="5924554"/>
            <a:ext cx="5327649"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12" name="Picture Placeholder 9"/>
          <p:cNvSpPr>
            <a:spLocks noGrp="1"/>
          </p:cNvSpPr>
          <p:nvPr>
            <p:ph type="pic" sz="quarter" idx="24"/>
          </p:nvPr>
        </p:nvSpPr>
        <p:spPr>
          <a:xfrm>
            <a:off x="0" y="0"/>
            <a:ext cx="6096000" cy="6858000"/>
          </a:xfrm>
          <a:prstGeom prst="rect">
            <a:avLst/>
          </a:prstGeom>
          <a:solidFill>
            <a:schemeClr val="bg1">
              <a:lumMod val="85000"/>
            </a:schemeClr>
          </a:solidFill>
        </p:spPr>
        <p:txBody>
          <a:bodyPr/>
          <a:lstStyle>
            <a:lvl1pPr marL="0" indent="0">
              <a:lnSpc>
                <a:spcPct val="100000"/>
              </a:lnSpc>
              <a:buFontTx/>
              <a:buNone/>
              <a:defRPr/>
            </a:lvl1pPr>
          </a:lstStyle>
          <a:p>
            <a:r>
              <a:rPr lang="en-US" noProof="0" dirty="0"/>
              <a:t>Drag picture to placeholder or click icon to add</a:t>
            </a:r>
          </a:p>
        </p:txBody>
      </p:sp>
      <p:sp>
        <p:nvSpPr>
          <p:cNvPr id="16" name="Title 1"/>
          <p:cNvSpPr>
            <a:spLocks noGrp="1"/>
          </p:cNvSpPr>
          <p:nvPr>
            <p:ph type="title" hasCustomPrompt="1"/>
          </p:nvPr>
        </p:nvSpPr>
        <p:spPr>
          <a:xfrm>
            <a:off x="6325652" y="493834"/>
            <a:ext cx="5062529"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18" name="Text Placeholder 8"/>
          <p:cNvSpPr>
            <a:spLocks noGrp="1"/>
          </p:cNvSpPr>
          <p:nvPr>
            <p:ph type="body" sz="quarter" idx="25" hasCustomPrompt="1"/>
          </p:nvPr>
        </p:nvSpPr>
        <p:spPr>
          <a:xfrm>
            <a:off x="6325652" y="1419806"/>
            <a:ext cx="5062529" cy="4353063"/>
          </a:xfrm>
          <a:prstGeom prst="rect">
            <a:avLst/>
          </a:prstGeom>
        </p:spPr>
        <p:txBody>
          <a:bodyPr>
            <a:normAutofit/>
          </a:bodyPr>
          <a:lstStyle>
            <a:lvl1pPr marL="0" indent="0">
              <a:lnSpc>
                <a:spcPct val="100000"/>
              </a:lnSpc>
              <a:buFont typeface="Arial" charset="0"/>
              <a:buNone/>
              <a:defRPr sz="16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ext uri="{BB962C8B-B14F-4D97-AF65-F5344CB8AC3E}">
        <p14:creationId xmlns:p14="http://schemas.microsoft.com/office/powerpoint/2010/main" val="387456897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text and content">
    <p:spTree>
      <p:nvGrpSpPr>
        <p:cNvPr id="1" name=""/>
        <p:cNvGrpSpPr/>
        <p:nvPr/>
      </p:nvGrpSpPr>
      <p:grpSpPr>
        <a:xfrm>
          <a:off x="0" y="0"/>
          <a:ext cx="0" cy="0"/>
          <a:chOff x="0" y="0"/>
          <a:chExt cx="0" cy="0"/>
        </a:xfrm>
      </p:grpSpPr>
      <p:sp>
        <p:nvSpPr>
          <p:cNvPr id="9" name="Date Placeholder 3"/>
          <p:cNvSpPr>
            <a:spLocks noGrp="1"/>
          </p:cNvSpPr>
          <p:nvPr>
            <p:ph type="dt" sz="half" idx="15"/>
          </p:nvPr>
        </p:nvSpPr>
        <p:spPr>
          <a:xfrm>
            <a:off x="1392000" y="6296345"/>
            <a:ext cx="4114800" cy="217085"/>
          </a:xfrm>
          <a:prstGeom prst="rect">
            <a:avLst/>
          </a:prstGeom>
        </p:spPr>
        <p:txBody>
          <a:bodyPr/>
          <a:lstStyle/>
          <a:p>
            <a:endParaRPr lang="de-DE"/>
          </a:p>
        </p:txBody>
      </p:sp>
      <p:sp>
        <p:nvSpPr>
          <p:cNvPr id="10" name="Footer Placeholder 4"/>
          <p:cNvSpPr>
            <a:spLocks noGrp="1"/>
          </p:cNvSpPr>
          <p:nvPr>
            <p:ph type="ftr" sz="quarter" idx="16"/>
          </p:nvPr>
        </p:nvSpPr>
        <p:spPr>
          <a:xfrm>
            <a:off x="1392000" y="6041603"/>
            <a:ext cx="4114800" cy="216325"/>
          </a:xfrm>
          <a:prstGeom prst="rect">
            <a:avLst/>
          </a:prstGeom>
        </p:spPr>
        <p:txBody>
          <a:bodyPr/>
          <a:lstStyle/>
          <a:p>
            <a:r>
              <a:rPr lang="de-DE"/>
              <a:t>‹#›</a:t>
            </a:r>
            <a:endParaRPr lang="de-DE" dirty="0"/>
          </a:p>
        </p:txBody>
      </p:sp>
      <p:cxnSp>
        <p:nvCxnSpPr>
          <p:cNvPr id="11" name="Straight Connector 10"/>
          <p:cNvCxnSpPr/>
          <p:nvPr userDrawn="1"/>
        </p:nvCxnSpPr>
        <p:spPr>
          <a:xfrm flipV="1">
            <a:off x="768353" y="5924554"/>
            <a:ext cx="5327649"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15" name="Picture Placeholder 9"/>
          <p:cNvSpPr>
            <a:spLocks noGrp="1"/>
          </p:cNvSpPr>
          <p:nvPr>
            <p:ph type="pic" sz="quarter" idx="14"/>
          </p:nvPr>
        </p:nvSpPr>
        <p:spPr>
          <a:xfrm>
            <a:off x="4515557" y="1419806"/>
            <a:ext cx="6908095" cy="4353063"/>
          </a:xfrm>
          <a:prstGeom prst="rect">
            <a:avLst/>
          </a:prstGeom>
          <a:solidFill>
            <a:schemeClr val="bg1">
              <a:lumMod val="85000"/>
            </a:schemeClr>
          </a:solidFill>
        </p:spPr>
        <p:txBody>
          <a:bodyPr/>
          <a:lstStyle>
            <a:lvl1pPr marL="0" indent="0">
              <a:lnSpc>
                <a:spcPct val="100000"/>
              </a:lnSpc>
              <a:buFontTx/>
              <a:buNone/>
              <a:defRPr/>
            </a:lvl1pPr>
          </a:lstStyle>
          <a:p>
            <a:r>
              <a:rPr lang="en-US" noProof="0" dirty="0"/>
              <a:t>Drag picture to placeholder or click icon to add</a:t>
            </a:r>
          </a:p>
        </p:txBody>
      </p:sp>
      <p:sp>
        <p:nvSpPr>
          <p:cNvPr id="7"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8" name="Text Placeholder 8"/>
          <p:cNvSpPr>
            <a:spLocks noGrp="1"/>
          </p:cNvSpPr>
          <p:nvPr>
            <p:ph type="body" sz="quarter" idx="24" hasCustomPrompt="1"/>
          </p:nvPr>
        </p:nvSpPr>
        <p:spPr>
          <a:xfrm>
            <a:off x="768352" y="1419806"/>
            <a:ext cx="3521427" cy="4353063"/>
          </a:xfrm>
          <a:prstGeom prst="rect">
            <a:avLst/>
          </a:prstGeom>
        </p:spPr>
        <p:txBody>
          <a:bodyPr>
            <a:normAutofit/>
          </a:bodyPr>
          <a:lstStyle>
            <a:lvl1pPr marL="0" indent="0">
              <a:lnSpc>
                <a:spcPct val="100000"/>
              </a:lnSpc>
              <a:buFont typeface="Arial" charset="0"/>
              <a:buNone/>
              <a:defRPr sz="16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ext uri="{BB962C8B-B14F-4D97-AF65-F5344CB8AC3E}">
        <p14:creationId xmlns:p14="http://schemas.microsoft.com/office/powerpoint/2010/main" val="134757590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1392000" y="6296345"/>
            <a:ext cx="4114800" cy="217085"/>
          </a:xfrm>
          <a:prstGeom prst="rect">
            <a:avLst/>
          </a:prstGeom>
        </p:spPr>
        <p:txBody>
          <a:bodyPr/>
          <a:lstStyle/>
          <a:p>
            <a:endParaRPr lang="de-DE"/>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86046" y="3101092"/>
            <a:ext cx="3905956" cy="3756909"/>
          </a:xfrm>
          <a:prstGeom prst="rect">
            <a:avLst/>
          </a:prstGeom>
        </p:spPr>
      </p:pic>
      <p:sp>
        <p:nvSpPr>
          <p:cNvPr id="6" name="Footer Placeholder 5"/>
          <p:cNvSpPr>
            <a:spLocks noGrp="1"/>
          </p:cNvSpPr>
          <p:nvPr>
            <p:ph type="ftr" sz="quarter" idx="11"/>
          </p:nvPr>
        </p:nvSpPr>
        <p:spPr>
          <a:xfrm>
            <a:off x="11656217" y="2"/>
            <a:ext cx="535785" cy="359199"/>
          </a:xfrm>
          <a:prstGeom prst="rect">
            <a:avLst/>
          </a:prstGeom>
        </p:spPr>
        <p:txBody>
          <a:bodyPr/>
          <a:lstStyle/>
          <a:p>
            <a:r>
              <a:rPr lang="de-DE"/>
              <a:t>‹#›</a:t>
            </a:r>
          </a:p>
        </p:txBody>
      </p:sp>
      <p:sp>
        <p:nvSpPr>
          <p:cNvPr id="7" name="Title 1"/>
          <p:cNvSpPr>
            <a:spLocks noGrp="1"/>
          </p:cNvSpPr>
          <p:nvPr>
            <p:ph type="title" hasCustomPrompt="1"/>
          </p:nvPr>
        </p:nvSpPr>
        <p:spPr>
          <a:xfrm>
            <a:off x="768353" y="584572"/>
            <a:ext cx="8331199" cy="3773451"/>
          </a:xfrm>
          <a:prstGeom prst="rect">
            <a:avLst/>
          </a:prstGeom>
        </p:spPr>
        <p:txBody>
          <a:bodyPr lIns="0" tIns="0" rIns="0">
            <a:normAutofit/>
          </a:bodyPr>
          <a:lstStyle>
            <a:lvl1pPr marL="177800" indent="-177800">
              <a:lnSpc>
                <a:spcPct val="100000"/>
              </a:lnSpc>
              <a:defRPr sz="3600" baseline="0">
                <a:solidFill>
                  <a:srgbClr val="FF6C00"/>
                </a:solidFill>
              </a:defRPr>
            </a:lvl1pPr>
          </a:lstStyle>
          <a:p>
            <a:r>
              <a:rPr lang="en-US" dirty="0"/>
              <a:t>“Quote</a:t>
            </a:r>
            <a:r>
              <a:rPr lang="de-DE" dirty="0"/>
              <a:t>”</a:t>
            </a:r>
          </a:p>
        </p:txBody>
      </p:sp>
      <p:cxnSp>
        <p:nvCxnSpPr>
          <p:cNvPr id="8" name="Straight Connector 7"/>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311772"/>
      </p:ext>
    </p:extLst>
  </p:cSld>
  <p:clrMapOvr>
    <a:masterClrMapping/>
  </p:clrMapOvr>
  <p:extLst>
    <p:ext uri="{DCECCB84-F9BA-43D5-87BE-67443E8EF086}">
      <p15:sldGuideLst xmlns:p15="http://schemas.microsoft.com/office/powerpoint/2012/main">
        <p15:guide id="1" orient="horz" pos="373">
          <p15:clr>
            <a:srgbClr val="FBAE40"/>
          </p15:clr>
        </p15:guide>
        <p15:guide id="2" orient="horz" pos="2867">
          <p15:clr>
            <a:srgbClr val="FBAE40"/>
          </p15:clr>
        </p15:guide>
        <p15:guide id="3" pos="363">
          <p15:clr>
            <a:srgbClr val="FBAE40"/>
          </p15:clr>
        </p15:guide>
        <p15:guide id="4" pos="2699">
          <p15:clr>
            <a:srgbClr val="FBAE40"/>
          </p15:clr>
        </p15:guide>
        <p15:guide id="5" pos="2880">
          <p15:clr>
            <a:srgbClr val="FBAE40"/>
          </p15:clr>
        </p15:guide>
        <p15:guide id="6" pos="3061">
          <p15:clr>
            <a:srgbClr val="FBAE40"/>
          </p15:clr>
        </p15:guide>
        <p15:guide id="7" pos="5397">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Quote with dark imag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12192000" cy="6858000"/>
          </a:xfrm>
          <a:prstGeom prst="rect">
            <a:avLst/>
          </a:prstGeom>
          <a:solidFill>
            <a:schemeClr val="bg1">
              <a:lumMod val="95000"/>
            </a:schemeClr>
          </a:solidFill>
        </p:spPr>
        <p:txBody>
          <a:bodyPr/>
          <a:lstStyle>
            <a:lvl1pPr marL="0" indent="0">
              <a:lnSpc>
                <a:spcPct val="100000"/>
              </a:lnSpc>
              <a:buNone/>
              <a:defRPr/>
            </a:lvl1pPr>
          </a:lstStyle>
          <a:p>
            <a:r>
              <a:rPr lang="en-US" noProof="0" dirty="0"/>
              <a:t>Drag picture to placeholder or click icon to add</a:t>
            </a:r>
          </a:p>
        </p:txBody>
      </p:sp>
      <p:sp>
        <p:nvSpPr>
          <p:cNvPr id="4" name="Title 1">
            <a:extLst>
              <a:ext uri="{FF2B5EF4-FFF2-40B4-BE49-F238E27FC236}">
                <a16:creationId xmlns:a16="http://schemas.microsoft.com/office/drawing/2014/main" id="{143C7E15-6A7F-304C-9E96-52D4906FD97F}"/>
              </a:ext>
            </a:extLst>
          </p:cNvPr>
          <p:cNvSpPr>
            <a:spLocks noGrp="1"/>
          </p:cNvSpPr>
          <p:nvPr>
            <p:ph type="title" hasCustomPrompt="1"/>
          </p:nvPr>
        </p:nvSpPr>
        <p:spPr>
          <a:xfrm>
            <a:off x="768353" y="589651"/>
            <a:ext cx="7988788" cy="4240257"/>
          </a:xfrm>
          <a:prstGeom prst="rect">
            <a:avLst/>
          </a:prstGeom>
        </p:spPr>
        <p:txBody>
          <a:bodyPr lIns="0" rIns="0">
            <a:normAutofit/>
          </a:bodyPr>
          <a:lstStyle>
            <a:lvl1pPr marL="177800" indent="-177800">
              <a:lnSpc>
                <a:spcPct val="100000"/>
              </a:lnSpc>
              <a:defRPr sz="3600">
                <a:solidFill>
                  <a:schemeClr val="bg1"/>
                </a:solidFill>
              </a:defRPr>
            </a:lvl1pPr>
          </a:lstStyle>
          <a:p>
            <a:r>
              <a:rPr lang="en-US" dirty="0"/>
              <a:t>“Quote”</a:t>
            </a:r>
            <a:endParaRPr lang="de-DE" dirty="0"/>
          </a:p>
        </p:txBody>
      </p:sp>
    </p:spTree>
    <p:extLst>
      <p:ext uri="{BB962C8B-B14F-4D97-AF65-F5344CB8AC3E}">
        <p14:creationId xmlns:p14="http://schemas.microsoft.com/office/powerpoint/2010/main" val="4148276898"/>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Quote with light imag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12192000" cy="6858000"/>
          </a:xfrm>
          <a:prstGeom prst="rect">
            <a:avLst/>
          </a:prstGeom>
          <a:solidFill>
            <a:schemeClr val="bg1">
              <a:lumMod val="95000"/>
            </a:schemeClr>
          </a:solidFill>
        </p:spPr>
        <p:txBody>
          <a:bodyPr/>
          <a:lstStyle>
            <a:lvl1pPr marL="0" indent="0">
              <a:lnSpc>
                <a:spcPct val="100000"/>
              </a:lnSpc>
              <a:buNone/>
              <a:defRPr/>
            </a:lvl1pPr>
          </a:lstStyle>
          <a:p>
            <a:r>
              <a:rPr lang="nl-NL" dirty="0"/>
              <a:t>Drag </a:t>
            </a:r>
            <a:r>
              <a:rPr lang="en-US" noProof="0" dirty="0"/>
              <a:t>picture</a:t>
            </a:r>
            <a:r>
              <a:rPr lang="nl-NL" dirty="0"/>
              <a:t> to placeholder or click icon to add</a:t>
            </a:r>
            <a:endParaRPr lang="de-DE" dirty="0"/>
          </a:p>
        </p:txBody>
      </p:sp>
      <p:sp>
        <p:nvSpPr>
          <p:cNvPr id="4" name="Title 1">
            <a:extLst>
              <a:ext uri="{FF2B5EF4-FFF2-40B4-BE49-F238E27FC236}">
                <a16:creationId xmlns:a16="http://schemas.microsoft.com/office/drawing/2014/main" id="{143C7E15-6A7F-304C-9E96-52D4906FD97F}"/>
              </a:ext>
            </a:extLst>
          </p:cNvPr>
          <p:cNvSpPr>
            <a:spLocks noGrp="1"/>
          </p:cNvSpPr>
          <p:nvPr>
            <p:ph type="title" hasCustomPrompt="1"/>
          </p:nvPr>
        </p:nvSpPr>
        <p:spPr>
          <a:xfrm>
            <a:off x="768353" y="589651"/>
            <a:ext cx="7988788" cy="4240257"/>
          </a:xfrm>
          <a:prstGeom prst="rect">
            <a:avLst/>
          </a:prstGeom>
        </p:spPr>
        <p:txBody>
          <a:bodyPr lIns="0" rIns="0">
            <a:normAutofit/>
          </a:bodyPr>
          <a:lstStyle>
            <a:lvl1pPr marL="177800" indent="-177800">
              <a:lnSpc>
                <a:spcPct val="100000"/>
              </a:lnSpc>
              <a:defRPr sz="3600">
                <a:solidFill>
                  <a:srgbClr val="53565A"/>
                </a:solidFill>
              </a:defRPr>
            </a:lvl1pPr>
          </a:lstStyle>
          <a:p>
            <a:r>
              <a:rPr lang="en-US" dirty="0"/>
              <a:t>“Quote”</a:t>
            </a:r>
            <a:endParaRPr lang="de-DE" dirty="0"/>
          </a:p>
        </p:txBody>
      </p:sp>
    </p:spTree>
    <p:extLst>
      <p:ext uri="{BB962C8B-B14F-4D97-AF65-F5344CB8AC3E}">
        <p14:creationId xmlns:p14="http://schemas.microsoft.com/office/powerpoint/2010/main" val="4139604779"/>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and illustration">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6361123" y="1419806"/>
            <a:ext cx="5062528" cy="4353063"/>
          </a:xfrm>
          <a:prstGeom prst="rect">
            <a:avLst/>
          </a:prstGeom>
          <a:solidFill>
            <a:schemeClr val="bg1">
              <a:lumMod val="85000"/>
            </a:schemeClr>
          </a:solidFill>
        </p:spPr>
        <p:txBody>
          <a:bodyPr/>
          <a:lstStyle>
            <a:lvl1pPr marL="0" indent="0">
              <a:lnSpc>
                <a:spcPct val="100000"/>
              </a:lnSpc>
              <a:buFontTx/>
              <a:buNone/>
              <a:defRPr/>
            </a:lvl1pPr>
          </a:lstStyle>
          <a:p>
            <a:r>
              <a:rPr lang="en-US" noProof="0" dirty="0"/>
              <a:t>Drag picture to placeholder or click icon to add</a:t>
            </a:r>
          </a:p>
        </p:txBody>
      </p:sp>
      <p:cxnSp>
        <p:nvCxnSpPr>
          <p:cNvPr id="14" name="Straight Connector 13"/>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a:xfrm>
            <a:off x="1392000" y="6296345"/>
            <a:ext cx="4114800" cy="217085"/>
          </a:xfrm>
          <a:prstGeom prst="rect">
            <a:avLst/>
          </a:prstGeom>
        </p:spPr>
        <p:txBody>
          <a:bodyPr/>
          <a:lstStyle/>
          <a:p>
            <a:endParaRPr lang="de-DE"/>
          </a:p>
        </p:txBody>
      </p:sp>
      <p:sp>
        <p:nvSpPr>
          <p:cNvPr id="5" name="Footer Placeholder 4"/>
          <p:cNvSpPr>
            <a:spLocks noGrp="1"/>
          </p:cNvSpPr>
          <p:nvPr>
            <p:ph type="ftr" sz="quarter" idx="16"/>
          </p:nvPr>
        </p:nvSpPr>
        <p:spPr>
          <a:xfrm>
            <a:off x="11656217" y="2"/>
            <a:ext cx="535785" cy="359199"/>
          </a:xfrm>
          <a:prstGeom prst="rect">
            <a:avLst/>
          </a:prstGeom>
        </p:spPr>
        <p:txBody>
          <a:bodyPr/>
          <a:lstStyle/>
          <a:p>
            <a:r>
              <a:rPr lang="de-DE"/>
              <a:t>‹#›</a:t>
            </a:r>
          </a:p>
        </p:txBody>
      </p:sp>
      <p:sp>
        <p:nvSpPr>
          <p:cNvPr id="8"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9" name="Text Placeholder 8"/>
          <p:cNvSpPr>
            <a:spLocks noGrp="1"/>
          </p:cNvSpPr>
          <p:nvPr>
            <p:ph type="body" sz="quarter" idx="13" hasCustomPrompt="1"/>
          </p:nvPr>
        </p:nvSpPr>
        <p:spPr>
          <a:xfrm>
            <a:off x="768351" y="1419806"/>
            <a:ext cx="5062528" cy="4353063"/>
          </a:xfrm>
          <a:prstGeom prst="rect">
            <a:avLst/>
          </a:prstGeom>
        </p:spPr>
        <p:txBody>
          <a:bodyPr/>
          <a:lstStyle>
            <a:lvl1pPr marL="285750" indent="-285750">
              <a:lnSpc>
                <a:spcPct val="100000"/>
              </a:lnSpc>
              <a:buFont typeface="Arial" panose="020B0604020202020204" pitchFamily="34" charset="0"/>
              <a:buChar char="•"/>
              <a:defRPr sz="1600" b="0" baseline="0"/>
            </a:lvl1pPr>
            <a:lvl2pPr marL="285750" indent="-285750">
              <a:lnSpc>
                <a:spcPct val="100000"/>
              </a:lnSpc>
              <a:buFont typeface="Arial" panose="020B0604020202020204" pitchFamily="34" charset="0"/>
              <a:buChar char="•"/>
              <a:defRPr sz="1300" b="0"/>
            </a:lvl2pPr>
            <a:lvl3pPr marL="447675" indent="-174625">
              <a:lnSpc>
                <a:spcPct val="100000"/>
              </a:lnSpc>
              <a:buFont typeface="Arial" panose="020B0604020202020204" pitchFamily="34" charset="0"/>
              <a:buChar char="−"/>
              <a:defRPr sz="1400" b="0"/>
            </a:lvl3pPr>
            <a:lvl4pPr marL="623888" indent="-176213">
              <a:lnSpc>
                <a:spcPct val="100000"/>
              </a:lnSpc>
              <a:tabLst/>
              <a:defRPr sz="1400" b="0"/>
            </a:lvl4pPr>
            <a:lvl5pPr marL="809625" indent="-185738">
              <a:lnSpc>
                <a:spcPct val="100000"/>
              </a:lnSpc>
              <a:defRPr sz="1400" b="0"/>
            </a:lvl5pPr>
            <a:lvl6pPr marL="1714500" indent="0">
              <a:buNone/>
              <a:defRPr/>
            </a:lvl6pPr>
          </a:lstStyle>
          <a:p>
            <a:pPr lvl="0"/>
            <a:r>
              <a:rPr lang="en-US" dirty="0"/>
              <a:t>Click to add text</a:t>
            </a:r>
          </a:p>
          <a:p>
            <a:pPr lvl="2"/>
            <a:r>
              <a:rPr lang="en-US" dirty="0"/>
              <a:t>Second level</a:t>
            </a:r>
          </a:p>
          <a:p>
            <a:pPr lvl="3"/>
            <a:r>
              <a:rPr lang="en-US" dirty="0"/>
              <a:t>Third level</a:t>
            </a:r>
          </a:p>
          <a:p>
            <a:pPr lvl="4"/>
            <a:r>
              <a:rPr lang="en-US" dirty="0"/>
              <a:t>Fourth level</a:t>
            </a:r>
            <a:endParaRPr lang="en-GB" dirty="0"/>
          </a:p>
          <a:p>
            <a:pPr lvl="0"/>
            <a:endParaRPr lang="en-US" dirty="0"/>
          </a:p>
        </p:txBody>
      </p:sp>
    </p:spTree>
    <p:extLst>
      <p:ext uri="{BB962C8B-B14F-4D97-AF65-F5344CB8AC3E}">
        <p14:creationId xmlns:p14="http://schemas.microsoft.com/office/powerpoint/2010/main" val="2497944420"/>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7" orient="horz" pos="2867">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6361125" y="1419805"/>
            <a:ext cx="5062529" cy="4349375"/>
          </a:xfrm>
          <a:prstGeom prst="rect">
            <a:avLst/>
          </a:prstGeom>
        </p:spPr>
        <p:txBody>
          <a:bodyPr/>
          <a:lstStyle>
            <a:lvl1pPr marL="0" indent="0">
              <a:lnSpc>
                <a:spcPct val="100000"/>
              </a:lnSpc>
              <a:buNone/>
              <a:defRPr/>
            </a:lvl1pPr>
          </a:lstStyle>
          <a:p>
            <a:r>
              <a:rPr lang="en-US" noProof="0" dirty="0"/>
              <a:t>Click icon to add chart</a:t>
            </a:r>
          </a:p>
        </p:txBody>
      </p:sp>
      <p:cxnSp>
        <p:nvCxnSpPr>
          <p:cNvPr id="13" name="Straight Connector 12"/>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6"/>
          </p:nvPr>
        </p:nvSpPr>
        <p:spPr>
          <a:xfrm>
            <a:off x="1392000" y="6296345"/>
            <a:ext cx="4114800" cy="217085"/>
          </a:xfrm>
          <a:prstGeom prst="rect">
            <a:avLst/>
          </a:prstGeom>
        </p:spPr>
        <p:txBody>
          <a:bodyPr/>
          <a:lstStyle/>
          <a:p>
            <a:endParaRPr lang="de-DE"/>
          </a:p>
        </p:txBody>
      </p:sp>
      <p:sp>
        <p:nvSpPr>
          <p:cNvPr id="5" name="Footer Placeholder 4"/>
          <p:cNvSpPr>
            <a:spLocks noGrp="1"/>
          </p:cNvSpPr>
          <p:nvPr>
            <p:ph type="ftr" sz="quarter" idx="17"/>
          </p:nvPr>
        </p:nvSpPr>
        <p:spPr>
          <a:xfrm>
            <a:off x="11656217" y="2"/>
            <a:ext cx="535785" cy="359199"/>
          </a:xfrm>
          <a:prstGeom prst="rect">
            <a:avLst/>
          </a:prstGeom>
        </p:spPr>
        <p:txBody>
          <a:bodyPr/>
          <a:lstStyle/>
          <a:p>
            <a:r>
              <a:rPr lang="de-DE"/>
              <a:t>‹#›</a:t>
            </a:r>
          </a:p>
        </p:txBody>
      </p:sp>
      <p:sp>
        <p:nvSpPr>
          <p:cNvPr id="9"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8" name="Text Placeholder 8"/>
          <p:cNvSpPr>
            <a:spLocks noGrp="1"/>
          </p:cNvSpPr>
          <p:nvPr>
            <p:ph type="body" sz="quarter" idx="13" hasCustomPrompt="1"/>
          </p:nvPr>
        </p:nvSpPr>
        <p:spPr>
          <a:xfrm>
            <a:off x="768351" y="1419806"/>
            <a:ext cx="5062528" cy="4353063"/>
          </a:xfrm>
          <a:prstGeom prst="rect">
            <a:avLst/>
          </a:prstGeom>
        </p:spPr>
        <p:txBody>
          <a:bodyPr/>
          <a:lstStyle>
            <a:lvl1pPr marL="285750" indent="-285750">
              <a:lnSpc>
                <a:spcPct val="100000"/>
              </a:lnSpc>
              <a:buFont typeface="Arial" panose="020B0604020202020204" pitchFamily="34" charset="0"/>
              <a:buChar char="•"/>
              <a:defRPr sz="1600" b="0" baseline="0"/>
            </a:lvl1pPr>
            <a:lvl2pPr marL="285750" indent="-285750">
              <a:lnSpc>
                <a:spcPct val="100000"/>
              </a:lnSpc>
              <a:buFont typeface="Arial" panose="020B0604020202020204" pitchFamily="34" charset="0"/>
              <a:buChar char="•"/>
              <a:defRPr sz="1300" b="0"/>
            </a:lvl2pPr>
            <a:lvl3pPr marL="447675" indent="-174625">
              <a:lnSpc>
                <a:spcPct val="100000"/>
              </a:lnSpc>
              <a:buFont typeface="Arial" panose="020B0604020202020204" pitchFamily="34" charset="0"/>
              <a:buChar char="−"/>
              <a:defRPr sz="1400" b="0"/>
            </a:lvl3pPr>
            <a:lvl4pPr marL="623888" indent="-176213">
              <a:lnSpc>
                <a:spcPct val="100000"/>
              </a:lnSpc>
              <a:tabLst/>
              <a:defRPr sz="1400" b="0"/>
            </a:lvl4pPr>
            <a:lvl5pPr marL="809625" indent="-185738">
              <a:lnSpc>
                <a:spcPct val="100000"/>
              </a:lnSpc>
              <a:defRPr sz="1400" b="0"/>
            </a:lvl5pPr>
            <a:lvl6pPr marL="1714500" indent="0">
              <a:buNone/>
              <a:defRPr/>
            </a:lvl6pPr>
          </a:lstStyle>
          <a:p>
            <a:pPr lvl="0"/>
            <a:r>
              <a:rPr lang="en-US" dirty="0"/>
              <a:t>Click to add text</a:t>
            </a:r>
          </a:p>
          <a:p>
            <a:pPr lvl="2"/>
            <a:r>
              <a:rPr lang="en-US" dirty="0"/>
              <a:t>Second level</a:t>
            </a:r>
          </a:p>
          <a:p>
            <a:pPr lvl="3"/>
            <a:r>
              <a:rPr lang="en-US" dirty="0"/>
              <a:t>Third level</a:t>
            </a:r>
          </a:p>
          <a:p>
            <a:pPr lvl="4"/>
            <a:r>
              <a:rPr lang="en-US" dirty="0"/>
              <a:t>Fourth level</a:t>
            </a:r>
            <a:endParaRPr lang="en-GB" dirty="0"/>
          </a:p>
          <a:p>
            <a:pPr lvl="0"/>
            <a:endParaRPr lang="en-US" dirty="0"/>
          </a:p>
        </p:txBody>
      </p:sp>
    </p:spTree>
    <p:extLst>
      <p:ext uri="{BB962C8B-B14F-4D97-AF65-F5344CB8AC3E}">
        <p14:creationId xmlns:p14="http://schemas.microsoft.com/office/powerpoint/2010/main" val="2517999933"/>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172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14" name="Straight Connector 13"/>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a:xfrm>
            <a:off x="1392000" y="6296345"/>
            <a:ext cx="4114800" cy="217085"/>
          </a:xfrm>
          <a:prstGeom prst="rect">
            <a:avLst/>
          </a:prstGeom>
        </p:spPr>
        <p:txBody>
          <a:bodyPr/>
          <a:lstStyle/>
          <a:p>
            <a:endParaRPr lang="de-DE"/>
          </a:p>
        </p:txBody>
      </p:sp>
      <p:sp>
        <p:nvSpPr>
          <p:cNvPr id="5" name="Footer Placeholder 4"/>
          <p:cNvSpPr>
            <a:spLocks noGrp="1"/>
          </p:cNvSpPr>
          <p:nvPr>
            <p:ph type="ftr" sz="quarter" idx="16"/>
          </p:nvPr>
        </p:nvSpPr>
        <p:spPr>
          <a:xfrm>
            <a:off x="11656217" y="2"/>
            <a:ext cx="535785" cy="359199"/>
          </a:xfrm>
          <a:prstGeom prst="rect">
            <a:avLst/>
          </a:prstGeom>
        </p:spPr>
        <p:txBody>
          <a:bodyPr/>
          <a:lstStyle/>
          <a:p>
            <a:endParaRPr lang="de-DE"/>
          </a:p>
        </p:txBody>
      </p:sp>
      <p:sp>
        <p:nvSpPr>
          <p:cNvPr id="8"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Tree>
    <p:extLst>
      <p:ext uri="{BB962C8B-B14F-4D97-AF65-F5344CB8AC3E}">
        <p14:creationId xmlns:p14="http://schemas.microsoft.com/office/powerpoint/2010/main" val="3010482424"/>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7" orient="horz" pos="2867">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768352" y="1419804"/>
            <a:ext cx="10653857" cy="4359368"/>
          </a:xfrm>
          <a:prstGeom prst="rect">
            <a:avLst/>
          </a:prstGeom>
        </p:spPr>
        <p:txBody>
          <a:bodyPr/>
          <a:lstStyle>
            <a:lvl1pPr marL="0" indent="0">
              <a:lnSpc>
                <a:spcPct val="100000"/>
              </a:lnSpc>
              <a:buNone/>
              <a:defRPr/>
            </a:lvl1pPr>
          </a:lstStyle>
          <a:p>
            <a:r>
              <a:rPr lang="en-US" noProof="0" dirty="0"/>
              <a:t>Click icon to add chart</a:t>
            </a:r>
          </a:p>
        </p:txBody>
      </p:sp>
      <p:cxnSp>
        <p:nvCxnSpPr>
          <p:cNvPr id="10" name="Straight Connector 9"/>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6"/>
          </p:nvPr>
        </p:nvSpPr>
        <p:spPr>
          <a:xfrm>
            <a:off x="1392000" y="6296345"/>
            <a:ext cx="4114800" cy="217085"/>
          </a:xfrm>
          <a:prstGeom prst="rect">
            <a:avLst/>
          </a:prstGeom>
        </p:spPr>
        <p:txBody>
          <a:bodyPr/>
          <a:lstStyle/>
          <a:p>
            <a:endParaRPr lang="de-DE"/>
          </a:p>
        </p:txBody>
      </p:sp>
      <p:sp>
        <p:nvSpPr>
          <p:cNvPr id="4" name="Footer Placeholder 3"/>
          <p:cNvSpPr>
            <a:spLocks noGrp="1"/>
          </p:cNvSpPr>
          <p:nvPr>
            <p:ph type="ftr" sz="quarter" idx="17"/>
          </p:nvPr>
        </p:nvSpPr>
        <p:spPr>
          <a:xfrm>
            <a:off x="11656217" y="2"/>
            <a:ext cx="535785" cy="359199"/>
          </a:xfrm>
          <a:prstGeom prst="rect">
            <a:avLst/>
          </a:prstGeom>
        </p:spPr>
        <p:txBody>
          <a:bodyPr/>
          <a:lstStyle/>
          <a:p>
            <a:r>
              <a:rPr lang="de-DE"/>
              <a:t>‹#›</a:t>
            </a:r>
          </a:p>
        </p:txBody>
      </p:sp>
      <p:sp>
        <p:nvSpPr>
          <p:cNvPr id="7"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Tree>
    <p:extLst>
      <p:ext uri="{BB962C8B-B14F-4D97-AF65-F5344CB8AC3E}">
        <p14:creationId xmlns:p14="http://schemas.microsoft.com/office/powerpoint/2010/main" val="934871536"/>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and two charts">
    <p:spTree>
      <p:nvGrpSpPr>
        <p:cNvPr id="1" name=""/>
        <p:cNvGrpSpPr/>
        <p:nvPr/>
      </p:nvGrpSpPr>
      <p:grpSpPr>
        <a:xfrm>
          <a:off x="0" y="0"/>
          <a:ext cx="0" cy="0"/>
          <a:chOff x="0" y="0"/>
          <a:chExt cx="0" cy="0"/>
        </a:xfrm>
      </p:grpSpPr>
      <p:cxnSp>
        <p:nvCxnSpPr>
          <p:cNvPr id="10" name="Straight Connector 9"/>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6"/>
          </p:nvPr>
        </p:nvSpPr>
        <p:spPr>
          <a:xfrm>
            <a:off x="1392000" y="6296345"/>
            <a:ext cx="4114800" cy="217085"/>
          </a:xfrm>
          <a:prstGeom prst="rect">
            <a:avLst/>
          </a:prstGeom>
        </p:spPr>
        <p:txBody>
          <a:bodyPr/>
          <a:lstStyle/>
          <a:p>
            <a:endParaRPr lang="de-DE"/>
          </a:p>
        </p:txBody>
      </p:sp>
      <p:sp>
        <p:nvSpPr>
          <p:cNvPr id="4" name="Footer Placeholder 3"/>
          <p:cNvSpPr>
            <a:spLocks noGrp="1"/>
          </p:cNvSpPr>
          <p:nvPr>
            <p:ph type="ftr" sz="quarter" idx="17"/>
          </p:nvPr>
        </p:nvSpPr>
        <p:spPr>
          <a:xfrm>
            <a:off x="11656217" y="2"/>
            <a:ext cx="535785" cy="359199"/>
          </a:xfrm>
          <a:prstGeom prst="rect">
            <a:avLst/>
          </a:prstGeom>
        </p:spPr>
        <p:txBody>
          <a:bodyPr/>
          <a:lstStyle/>
          <a:p>
            <a:r>
              <a:rPr lang="de-DE"/>
              <a:t>‹#›</a:t>
            </a:r>
          </a:p>
        </p:txBody>
      </p:sp>
      <p:sp>
        <p:nvSpPr>
          <p:cNvPr id="7"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13" name="Chart Placeholder 5"/>
          <p:cNvSpPr>
            <a:spLocks noGrp="1"/>
          </p:cNvSpPr>
          <p:nvPr>
            <p:ph type="chart" sz="quarter" idx="19"/>
          </p:nvPr>
        </p:nvSpPr>
        <p:spPr>
          <a:xfrm>
            <a:off x="6361124" y="1419804"/>
            <a:ext cx="5062529" cy="4359368"/>
          </a:xfrm>
          <a:prstGeom prst="rect">
            <a:avLst/>
          </a:prstGeom>
        </p:spPr>
        <p:txBody>
          <a:bodyPr/>
          <a:lstStyle>
            <a:lvl1pPr marL="0" indent="0">
              <a:lnSpc>
                <a:spcPct val="100000"/>
              </a:lnSpc>
              <a:buNone/>
              <a:defRPr/>
            </a:lvl1pPr>
          </a:lstStyle>
          <a:p>
            <a:r>
              <a:rPr lang="en-US" noProof="0" dirty="0"/>
              <a:t>Click icon to add chart</a:t>
            </a:r>
          </a:p>
        </p:txBody>
      </p:sp>
      <p:sp>
        <p:nvSpPr>
          <p:cNvPr id="14" name="Chart Placeholder 5"/>
          <p:cNvSpPr>
            <a:spLocks noGrp="1"/>
          </p:cNvSpPr>
          <p:nvPr>
            <p:ph type="chart" sz="quarter" idx="15"/>
          </p:nvPr>
        </p:nvSpPr>
        <p:spPr>
          <a:xfrm>
            <a:off x="768352" y="1419804"/>
            <a:ext cx="5062529" cy="4359368"/>
          </a:xfrm>
          <a:prstGeom prst="rect">
            <a:avLst/>
          </a:prstGeom>
        </p:spPr>
        <p:txBody>
          <a:bodyPr/>
          <a:lstStyle>
            <a:lvl1pPr marL="0" indent="0">
              <a:lnSpc>
                <a:spcPct val="100000"/>
              </a:lnSpc>
              <a:buNone/>
              <a:defRPr/>
            </a:lvl1pPr>
          </a:lstStyle>
          <a:p>
            <a:r>
              <a:rPr lang="en-US" noProof="0" dirty="0"/>
              <a:t>Click icon to add chart</a:t>
            </a:r>
          </a:p>
        </p:txBody>
      </p:sp>
    </p:spTree>
    <p:extLst>
      <p:ext uri="{BB962C8B-B14F-4D97-AF65-F5344CB8AC3E}">
        <p14:creationId xmlns:p14="http://schemas.microsoft.com/office/powerpoint/2010/main" val="3118209798"/>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and three charts">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768353" y="1425580"/>
            <a:ext cx="3306940" cy="4359368"/>
          </a:xfrm>
          <a:prstGeom prst="rect">
            <a:avLst/>
          </a:prstGeom>
        </p:spPr>
        <p:txBody>
          <a:bodyPr/>
          <a:lstStyle>
            <a:lvl1pPr marL="0" indent="0">
              <a:lnSpc>
                <a:spcPct val="100000"/>
              </a:lnSpc>
              <a:buNone/>
              <a:defRPr/>
            </a:lvl1pPr>
          </a:lstStyle>
          <a:p>
            <a:r>
              <a:rPr lang="en-US" noProof="0" dirty="0"/>
              <a:t>Click icon to add chart</a:t>
            </a:r>
          </a:p>
        </p:txBody>
      </p:sp>
      <p:cxnSp>
        <p:nvCxnSpPr>
          <p:cNvPr id="10" name="Straight Connector 9"/>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6"/>
          </p:nvPr>
        </p:nvSpPr>
        <p:spPr>
          <a:xfrm>
            <a:off x="1392000" y="6296345"/>
            <a:ext cx="4114800" cy="217085"/>
          </a:xfrm>
          <a:prstGeom prst="rect">
            <a:avLst/>
          </a:prstGeom>
        </p:spPr>
        <p:txBody>
          <a:bodyPr/>
          <a:lstStyle/>
          <a:p>
            <a:endParaRPr lang="de-DE"/>
          </a:p>
        </p:txBody>
      </p:sp>
      <p:sp>
        <p:nvSpPr>
          <p:cNvPr id="4" name="Footer Placeholder 3"/>
          <p:cNvSpPr>
            <a:spLocks noGrp="1"/>
          </p:cNvSpPr>
          <p:nvPr>
            <p:ph type="ftr" sz="quarter" idx="17"/>
          </p:nvPr>
        </p:nvSpPr>
        <p:spPr>
          <a:xfrm>
            <a:off x="11656217" y="2"/>
            <a:ext cx="535785" cy="359199"/>
          </a:xfrm>
          <a:prstGeom prst="rect">
            <a:avLst/>
          </a:prstGeom>
        </p:spPr>
        <p:txBody>
          <a:bodyPr/>
          <a:lstStyle/>
          <a:p>
            <a:r>
              <a:rPr lang="de-DE"/>
              <a:t>‹#›</a:t>
            </a:r>
          </a:p>
        </p:txBody>
      </p:sp>
      <p:sp>
        <p:nvSpPr>
          <p:cNvPr id="7"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8" name="Chart Placeholder 5"/>
          <p:cNvSpPr>
            <a:spLocks noGrp="1"/>
          </p:cNvSpPr>
          <p:nvPr>
            <p:ph type="chart" sz="quarter" idx="18"/>
          </p:nvPr>
        </p:nvSpPr>
        <p:spPr>
          <a:xfrm>
            <a:off x="4442534" y="1425580"/>
            <a:ext cx="3306940" cy="4359368"/>
          </a:xfrm>
          <a:prstGeom prst="rect">
            <a:avLst/>
          </a:prstGeom>
        </p:spPr>
        <p:txBody>
          <a:bodyPr/>
          <a:lstStyle>
            <a:lvl1pPr marL="0" indent="0">
              <a:lnSpc>
                <a:spcPct val="100000"/>
              </a:lnSpc>
              <a:buNone/>
              <a:defRPr/>
            </a:lvl1pPr>
          </a:lstStyle>
          <a:p>
            <a:r>
              <a:rPr lang="en-US" noProof="0" dirty="0"/>
              <a:t>Click icon to add chart</a:t>
            </a:r>
          </a:p>
        </p:txBody>
      </p:sp>
      <p:sp>
        <p:nvSpPr>
          <p:cNvPr id="9" name="Chart Placeholder 5"/>
          <p:cNvSpPr>
            <a:spLocks noGrp="1"/>
          </p:cNvSpPr>
          <p:nvPr>
            <p:ph type="chart" sz="quarter" idx="19"/>
          </p:nvPr>
        </p:nvSpPr>
        <p:spPr>
          <a:xfrm>
            <a:off x="8116713" y="1425580"/>
            <a:ext cx="3306940" cy="4359368"/>
          </a:xfrm>
          <a:prstGeom prst="rect">
            <a:avLst/>
          </a:prstGeom>
        </p:spPr>
        <p:txBody>
          <a:bodyPr/>
          <a:lstStyle>
            <a:lvl1pPr marL="0" indent="0">
              <a:lnSpc>
                <a:spcPct val="100000"/>
              </a:lnSpc>
              <a:buNone/>
              <a:defRPr/>
            </a:lvl1pPr>
          </a:lstStyle>
          <a:p>
            <a:r>
              <a:rPr lang="en-US" noProof="0" dirty="0"/>
              <a:t>Click icon to add chart</a:t>
            </a:r>
          </a:p>
        </p:txBody>
      </p:sp>
    </p:spTree>
    <p:extLst>
      <p:ext uri="{BB962C8B-B14F-4D97-AF65-F5344CB8AC3E}">
        <p14:creationId xmlns:p14="http://schemas.microsoft.com/office/powerpoint/2010/main" val="2491344431"/>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cxnSp>
        <p:nvCxnSpPr>
          <p:cNvPr id="11" name="Straight Connector 10"/>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7"/>
          </p:nvPr>
        </p:nvSpPr>
        <p:spPr>
          <a:xfrm>
            <a:off x="1392000" y="6296345"/>
            <a:ext cx="4114800" cy="217085"/>
          </a:xfrm>
          <a:prstGeom prst="rect">
            <a:avLst/>
          </a:prstGeom>
        </p:spPr>
        <p:txBody>
          <a:bodyPr/>
          <a:lstStyle/>
          <a:p>
            <a:endParaRPr lang="de-DE"/>
          </a:p>
        </p:txBody>
      </p:sp>
      <p:sp>
        <p:nvSpPr>
          <p:cNvPr id="6" name="Footer Placeholder 5"/>
          <p:cNvSpPr>
            <a:spLocks noGrp="1"/>
          </p:cNvSpPr>
          <p:nvPr>
            <p:ph type="ftr" sz="quarter" idx="18"/>
          </p:nvPr>
        </p:nvSpPr>
        <p:spPr>
          <a:xfrm>
            <a:off x="11656217" y="2"/>
            <a:ext cx="535785" cy="359199"/>
          </a:xfrm>
          <a:prstGeom prst="rect">
            <a:avLst/>
          </a:prstGeom>
        </p:spPr>
        <p:txBody>
          <a:bodyPr/>
          <a:lstStyle/>
          <a:p>
            <a:r>
              <a:rPr lang="de-DE"/>
              <a:t>‹#›</a:t>
            </a:r>
          </a:p>
        </p:txBody>
      </p:sp>
      <p:sp>
        <p:nvSpPr>
          <p:cNvPr id="10" name="Table Placeholder 6"/>
          <p:cNvSpPr>
            <a:spLocks noGrp="1"/>
          </p:cNvSpPr>
          <p:nvPr>
            <p:ph type="tbl" sz="quarter" idx="16"/>
          </p:nvPr>
        </p:nvSpPr>
        <p:spPr>
          <a:xfrm>
            <a:off x="768348" y="1419804"/>
            <a:ext cx="10653859" cy="4359368"/>
          </a:xfrm>
          <a:prstGeom prst="rect">
            <a:avLst/>
          </a:prstGeom>
        </p:spPr>
        <p:txBody>
          <a:bodyPr/>
          <a:lstStyle>
            <a:lvl1pPr marL="0" indent="0">
              <a:lnSpc>
                <a:spcPct val="100000"/>
              </a:lnSpc>
              <a:buNone/>
              <a:defRPr/>
            </a:lvl1pPr>
          </a:lstStyle>
          <a:p>
            <a:r>
              <a:rPr lang="en-US" noProof="0" dirty="0"/>
              <a:t>Click icon to add table</a:t>
            </a:r>
          </a:p>
        </p:txBody>
      </p:sp>
      <p:sp>
        <p:nvSpPr>
          <p:cNvPr id="7"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Tree>
    <p:extLst>
      <p:ext uri="{BB962C8B-B14F-4D97-AF65-F5344CB8AC3E}">
        <p14:creationId xmlns:p14="http://schemas.microsoft.com/office/powerpoint/2010/main" val="3573902637"/>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2" name="Text Placeholder 11"/>
          <p:cNvSpPr>
            <a:spLocks noGrp="1"/>
          </p:cNvSpPr>
          <p:nvPr>
            <p:ph type="body" sz="quarter" idx="14" hasCustomPrompt="1"/>
          </p:nvPr>
        </p:nvSpPr>
        <p:spPr>
          <a:xfrm>
            <a:off x="645673" y="5526640"/>
            <a:ext cx="6816945" cy="598488"/>
          </a:xfrm>
          <a:prstGeom prst="rect">
            <a:avLst/>
          </a:prstGeom>
        </p:spPr>
        <p:txBody>
          <a:bodyPr>
            <a:noAutofit/>
          </a:bodyPr>
          <a:lstStyle>
            <a:lvl1pPr marL="0" indent="0">
              <a:lnSpc>
                <a:spcPct val="100000"/>
              </a:lnSpc>
              <a:spcBef>
                <a:spcPts val="0"/>
              </a:spcBef>
              <a:buNone/>
              <a:defRPr sz="1400">
                <a:solidFill>
                  <a:schemeClr val="tx1"/>
                </a:solidFill>
              </a:defRPr>
            </a:lvl1pPr>
            <a:lvl2pPr marL="0" indent="0">
              <a:buNone/>
              <a:defRPr sz="1000"/>
            </a:lvl2pPr>
            <a:lvl3pPr marL="0" indent="0">
              <a:buNone/>
              <a:defRPr sz="1000"/>
            </a:lvl3pPr>
            <a:lvl4pPr marL="0" indent="0">
              <a:buNone/>
              <a:defRPr sz="1000"/>
            </a:lvl4pPr>
            <a:lvl5pPr marL="0" indent="0">
              <a:buNone/>
              <a:defRPr sz="1000"/>
            </a:lvl5pPr>
          </a:lstStyle>
          <a:p>
            <a:pPr lvl="0"/>
            <a:r>
              <a:rPr lang="en-US" dirty="0"/>
              <a:t>Department</a:t>
            </a:r>
            <a:br>
              <a:rPr lang="en-US" dirty="0"/>
            </a:br>
            <a:r>
              <a:rPr lang="en-US" dirty="0"/>
              <a:t>Date</a:t>
            </a:r>
            <a:endParaRPr lang="de-DE" dirty="0"/>
          </a:p>
        </p:txBody>
      </p:sp>
      <p:sp>
        <p:nvSpPr>
          <p:cNvPr id="7" name="TextBox 6"/>
          <p:cNvSpPr txBox="1"/>
          <p:nvPr userDrawn="1"/>
        </p:nvSpPr>
        <p:spPr>
          <a:xfrm>
            <a:off x="625684" y="2686385"/>
            <a:ext cx="5207000" cy="861774"/>
          </a:xfrm>
          <a:prstGeom prst="rect">
            <a:avLst/>
          </a:prstGeom>
          <a:noFill/>
        </p:spPr>
        <p:txBody>
          <a:bodyPr wrap="square" rtlCol="0">
            <a:spAutoFit/>
          </a:bodyPr>
          <a:lstStyle/>
          <a:p>
            <a:r>
              <a:rPr lang="en-US" sz="5000" kern="1200" noProof="0" dirty="0">
                <a:solidFill>
                  <a:schemeClr val="tx1"/>
                </a:solidFill>
                <a:latin typeface="+mj-lt"/>
                <a:ea typeface="+mj-ea"/>
                <a:cs typeface="+mj-cs"/>
              </a:rPr>
              <a:t>Thank you</a:t>
            </a:r>
          </a:p>
        </p:txBody>
      </p:sp>
      <p:pic>
        <p:nvPicPr>
          <p:cNvPr id="9" name="Picture 8">
            <a:extLst>
              <a:ext uri="{FF2B5EF4-FFF2-40B4-BE49-F238E27FC236}">
                <a16:creationId xmlns:a16="http://schemas.microsoft.com/office/drawing/2014/main" id="{8ED1E7E9-0B74-D54C-8C9A-067E1D0C0E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5571" y="1711572"/>
            <a:ext cx="5146429" cy="5146429"/>
          </a:xfrm>
          <a:prstGeom prst="rect">
            <a:avLst/>
          </a:prstGeom>
        </p:spPr>
      </p:pic>
      <p:sp>
        <p:nvSpPr>
          <p:cNvPr id="10" name="Text Placeholder 9"/>
          <p:cNvSpPr>
            <a:spLocks noGrp="1"/>
          </p:cNvSpPr>
          <p:nvPr>
            <p:ph type="body" sz="quarter" idx="13"/>
          </p:nvPr>
        </p:nvSpPr>
        <p:spPr>
          <a:xfrm>
            <a:off x="634455" y="671504"/>
            <a:ext cx="1049728" cy="11520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spTree>
    <p:extLst>
      <p:ext uri="{BB962C8B-B14F-4D97-AF65-F5344CB8AC3E}">
        <p14:creationId xmlns:p14="http://schemas.microsoft.com/office/powerpoint/2010/main" val="83475611"/>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orient="horz" pos="373">
          <p15:clr>
            <a:srgbClr val="FBAE40"/>
          </p15:clr>
        </p15:guide>
        <p15:guide id="6" pos="5397">
          <p15:clr>
            <a:srgbClr val="FBAE40"/>
          </p15:clr>
        </p15:guide>
        <p15:guide id="7" orient="horz" pos="2867">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FAD9D4-A0EB-47DF-869E-0BFCA4C3E59B}" type="datetimeFigureOut">
              <a:rPr lang="en-US" smtClean="0"/>
              <a:t>7/30/2020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10654478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1 Box Content Slide">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609600" y="705205"/>
            <a:ext cx="10984425" cy="418645"/>
          </a:xfrm>
          <a:prstGeom prst="rect">
            <a:avLst/>
          </a:prstGeom>
        </p:spPr>
        <p:txBody>
          <a:bodyPr vert="horz" lIns="91440" tIns="45720" rIns="91440" bIns="45720" rtlCol="0" anchor="ctr">
            <a:noAutofit/>
          </a:bodyPr>
          <a:lstStyle>
            <a:lvl1pPr>
              <a:defRPr b="1"/>
            </a:lvl1pPr>
          </a:lstStyle>
          <a:p>
            <a:r>
              <a:rPr lang="ja-JP" altLang="en-US"/>
              <a:t>マスター タイトルの書式設定</a:t>
            </a:r>
            <a:endParaRPr lang="en-US" dirty="0"/>
          </a:p>
        </p:txBody>
      </p:sp>
      <p:sp>
        <p:nvSpPr>
          <p:cNvPr id="5" name="Content Placeholder 1"/>
          <p:cNvSpPr>
            <a:spLocks noGrp="1"/>
          </p:cNvSpPr>
          <p:nvPr>
            <p:ph idx="1"/>
          </p:nvPr>
        </p:nvSpPr>
        <p:spPr>
          <a:xfrm>
            <a:off x="609598" y="1500110"/>
            <a:ext cx="10984425" cy="4898146"/>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Tree>
    <p:extLst>
      <p:ext uri="{BB962C8B-B14F-4D97-AF65-F5344CB8AC3E}">
        <p14:creationId xmlns:p14="http://schemas.microsoft.com/office/powerpoint/2010/main" val="1000239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cxnSp>
        <p:nvCxnSpPr>
          <p:cNvPr id="13" name="Straight Connector 12"/>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8" name="Footer Placeholder 7"/>
          <p:cNvSpPr>
            <a:spLocks noGrp="1"/>
          </p:cNvSpPr>
          <p:nvPr>
            <p:ph type="ftr" sz="quarter" idx="15"/>
          </p:nvPr>
        </p:nvSpPr>
        <p:spPr>
          <a:xfrm>
            <a:off x="1415445" y="6364168"/>
            <a:ext cx="4114800" cy="216325"/>
          </a:xfrm>
          <a:prstGeom prst="rect">
            <a:avLst/>
          </a:prstGeom>
        </p:spPr>
        <p:txBody>
          <a:bodyPr/>
          <a:lstStyle/>
          <a:p>
            <a:endParaRPr lang="de-DE" dirty="0"/>
          </a:p>
        </p:txBody>
      </p:sp>
      <p:sp>
        <p:nvSpPr>
          <p:cNvPr id="10"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11" name="Text Placeholder 8"/>
          <p:cNvSpPr>
            <a:spLocks noGrp="1"/>
          </p:cNvSpPr>
          <p:nvPr>
            <p:ph type="body" sz="quarter" idx="13" hasCustomPrompt="1"/>
          </p:nvPr>
        </p:nvSpPr>
        <p:spPr>
          <a:xfrm>
            <a:off x="768353" y="1419807"/>
            <a:ext cx="10655300" cy="4353063"/>
          </a:xfrm>
          <a:prstGeom prst="rect">
            <a:avLst/>
          </a:prstGeom>
        </p:spPr>
        <p:txBody>
          <a:bodyPr>
            <a:normAutofit/>
          </a:bodyPr>
          <a:lstStyle>
            <a:lvl1pPr marL="0" indent="0">
              <a:lnSpc>
                <a:spcPct val="100000"/>
              </a:lnSpc>
              <a:buFont typeface="Arial" charset="0"/>
              <a:buNone/>
              <a:defRPr sz="18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
        <p:nvSpPr>
          <p:cNvPr id="9" name="Footer Placeholder 4">
            <a:extLst>
              <a:ext uri="{FF2B5EF4-FFF2-40B4-BE49-F238E27FC236}">
                <a16:creationId xmlns:a16="http://schemas.microsoft.com/office/drawing/2014/main" id="{5C5085A5-2428-4628-B132-4BA9E62A9F4E}"/>
              </a:ext>
            </a:extLst>
          </p:cNvPr>
          <p:cNvSpPr txBox="1">
            <a:spLocks/>
          </p:cNvSpPr>
          <p:nvPr userDrawn="1"/>
        </p:nvSpPr>
        <p:spPr>
          <a:xfrm>
            <a:off x="11656217" y="2"/>
            <a:ext cx="535785" cy="359199"/>
          </a:xfrm>
          <a:prstGeom prst="rect">
            <a:avLst/>
          </a:prstGeom>
        </p:spPr>
        <p:txBody>
          <a:bodyPr vert="horz" lIns="0" tIns="0" rIns="0" bIns="0" rtlCol="0" anchor="ctr" anchorCtr="0">
            <a:normAutofit/>
          </a:bodyPr>
          <a:lstStyle>
            <a:defPPr>
              <a:defRPr lang="en-US"/>
            </a:defPPr>
            <a:lvl1pPr marL="0" algn="ct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E748137-D2B0-41B7-872A-0EDA8280954F}" type="slidenum">
              <a:rPr lang="de-DE" sz="1100" smtClean="0"/>
              <a:t>‹#›</a:t>
            </a:fld>
            <a:endParaRPr lang="de-DE" sz="1100" dirty="0"/>
          </a:p>
        </p:txBody>
      </p:sp>
    </p:spTree>
    <p:extLst>
      <p:ext uri="{BB962C8B-B14F-4D97-AF65-F5344CB8AC3E}">
        <p14:creationId xmlns:p14="http://schemas.microsoft.com/office/powerpoint/2010/main" val="3299301624"/>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bullets">
    <p:spTree>
      <p:nvGrpSpPr>
        <p:cNvPr id="1" name=""/>
        <p:cNvGrpSpPr/>
        <p:nvPr/>
      </p:nvGrpSpPr>
      <p:grpSpPr>
        <a:xfrm>
          <a:off x="0" y="0"/>
          <a:ext cx="0" cy="0"/>
          <a:chOff x="0" y="0"/>
          <a:chExt cx="0" cy="0"/>
        </a:xfrm>
      </p:grpSpPr>
      <p:cxnSp>
        <p:nvCxnSpPr>
          <p:cNvPr id="13" name="Straight Connector 12"/>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4"/>
          </p:nvPr>
        </p:nvSpPr>
        <p:spPr>
          <a:xfrm>
            <a:off x="1392000" y="6296345"/>
            <a:ext cx="4114800" cy="217085"/>
          </a:xfrm>
          <a:prstGeom prst="rect">
            <a:avLst/>
          </a:prstGeom>
        </p:spPr>
        <p:txBody>
          <a:bodyPr/>
          <a:lstStyle/>
          <a:p>
            <a:endParaRPr lang="de-DE" dirty="0"/>
          </a:p>
        </p:txBody>
      </p:sp>
      <p:sp>
        <p:nvSpPr>
          <p:cNvPr id="10"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14" name="Content Placeholder 2"/>
          <p:cNvSpPr>
            <a:spLocks noGrp="1"/>
          </p:cNvSpPr>
          <p:nvPr>
            <p:ph sz="quarter" idx="16"/>
          </p:nvPr>
        </p:nvSpPr>
        <p:spPr>
          <a:xfrm>
            <a:off x="768353" y="1415035"/>
            <a:ext cx="10655300" cy="4359232"/>
          </a:xfrm>
          <a:prstGeom prst="rect">
            <a:avLst/>
          </a:prstGeo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Footer Placeholder 5">
            <a:extLst>
              <a:ext uri="{FF2B5EF4-FFF2-40B4-BE49-F238E27FC236}">
                <a16:creationId xmlns:a16="http://schemas.microsoft.com/office/drawing/2014/main" id="{45F372D7-AE18-403F-BA4D-2874738F9690}"/>
              </a:ext>
            </a:extLst>
          </p:cNvPr>
          <p:cNvSpPr>
            <a:spLocks noGrp="1"/>
          </p:cNvSpPr>
          <p:nvPr>
            <p:ph type="ftr" sz="quarter" idx="18"/>
          </p:nvPr>
        </p:nvSpPr>
        <p:spPr>
          <a:xfrm>
            <a:off x="11656217" y="2"/>
            <a:ext cx="535785" cy="359199"/>
          </a:xfrm>
          <a:prstGeom prst="rect">
            <a:avLst/>
          </a:prstGeom>
        </p:spPr>
        <p:txBody>
          <a:bodyPr/>
          <a:lstStyle/>
          <a:p>
            <a:endParaRPr lang="de-DE"/>
          </a:p>
        </p:txBody>
      </p:sp>
    </p:spTree>
    <p:extLst>
      <p:ext uri="{BB962C8B-B14F-4D97-AF65-F5344CB8AC3E}">
        <p14:creationId xmlns:p14="http://schemas.microsoft.com/office/powerpoint/2010/main" val="976053857"/>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2.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theme" Target="../theme/theme3.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18" Type="http://schemas.openxmlformats.org/officeDocument/2006/relationships/slideLayout" Target="../slideLayouts/slideLayout68.xml"/><Relationship Id="rId26" Type="http://schemas.openxmlformats.org/officeDocument/2006/relationships/slideLayout" Target="../slideLayouts/slideLayout76.xml"/><Relationship Id="rId3" Type="http://schemas.openxmlformats.org/officeDocument/2006/relationships/slideLayout" Target="../slideLayouts/slideLayout53.xml"/><Relationship Id="rId21" Type="http://schemas.openxmlformats.org/officeDocument/2006/relationships/slideLayout" Target="../slideLayouts/slideLayout71.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slideLayout" Target="../slideLayouts/slideLayout67.xml"/><Relationship Id="rId25" Type="http://schemas.openxmlformats.org/officeDocument/2006/relationships/slideLayout" Target="../slideLayouts/slideLayout75.xml"/><Relationship Id="rId2" Type="http://schemas.openxmlformats.org/officeDocument/2006/relationships/slideLayout" Target="../slideLayouts/slideLayout52.xml"/><Relationship Id="rId16" Type="http://schemas.openxmlformats.org/officeDocument/2006/relationships/slideLayout" Target="../slideLayouts/slideLayout66.xml"/><Relationship Id="rId20" Type="http://schemas.openxmlformats.org/officeDocument/2006/relationships/slideLayout" Target="../slideLayouts/slideLayout70.xml"/><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24" Type="http://schemas.openxmlformats.org/officeDocument/2006/relationships/slideLayout" Target="../slideLayouts/slideLayout74.xml"/><Relationship Id="rId5" Type="http://schemas.openxmlformats.org/officeDocument/2006/relationships/slideLayout" Target="../slideLayouts/slideLayout55.xml"/><Relationship Id="rId15" Type="http://schemas.openxmlformats.org/officeDocument/2006/relationships/slideLayout" Target="../slideLayouts/slideLayout65.xml"/><Relationship Id="rId23" Type="http://schemas.openxmlformats.org/officeDocument/2006/relationships/slideLayout" Target="../slideLayouts/slideLayout73.xml"/><Relationship Id="rId28" Type="http://schemas.openxmlformats.org/officeDocument/2006/relationships/image" Target="../media/image1.png"/><Relationship Id="rId10" Type="http://schemas.openxmlformats.org/officeDocument/2006/relationships/slideLayout" Target="../slideLayouts/slideLayout60.xml"/><Relationship Id="rId19" Type="http://schemas.openxmlformats.org/officeDocument/2006/relationships/slideLayout" Target="../slideLayouts/slideLayout69.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 Id="rId22" Type="http://schemas.openxmlformats.org/officeDocument/2006/relationships/slideLayout" Target="../slideLayouts/slideLayout72.xml"/><Relationship Id="rId27"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4928590-4084-6B40-8DED-B4F8C98BED1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768002" y="6041602"/>
            <a:ext cx="535785" cy="592667"/>
          </a:xfrm>
          <a:prstGeom prst="rect">
            <a:avLst/>
          </a:prstGeom>
        </p:spPr>
      </p:pic>
      <p:sp>
        <p:nvSpPr>
          <p:cNvPr id="9" name="Title Placeholder 1"/>
          <p:cNvSpPr>
            <a:spLocks noGrp="1"/>
          </p:cNvSpPr>
          <p:nvPr>
            <p:ph type="title"/>
          </p:nvPr>
        </p:nvSpPr>
        <p:spPr>
          <a:xfrm>
            <a:off x="768000" y="587815"/>
            <a:ext cx="10655651" cy="617012"/>
          </a:xfrm>
          <a:prstGeom prst="rect">
            <a:avLst/>
          </a:prstGeom>
        </p:spPr>
        <p:txBody>
          <a:bodyPr vert="horz" lIns="91440" tIns="0" rIns="91440" bIns="0" rtlCol="0" anchor="ctr" anchorCtr="0">
            <a:noAutofit/>
          </a:bodyPr>
          <a:lstStyle/>
          <a:p>
            <a:r>
              <a:rPr lang="en-US" dirty="0"/>
              <a:t>Click to edit Master title style</a:t>
            </a:r>
            <a:endParaRPr lang="de-DE" dirty="0"/>
          </a:p>
        </p:txBody>
      </p:sp>
      <p:sp>
        <p:nvSpPr>
          <p:cNvPr id="11" name="Text Placeholder 2"/>
          <p:cNvSpPr>
            <a:spLocks noGrp="1"/>
          </p:cNvSpPr>
          <p:nvPr>
            <p:ph type="body" idx="1"/>
          </p:nvPr>
        </p:nvSpPr>
        <p:spPr>
          <a:xfrm>
            <a:off x="768000" y="1435546"/>
            <a:ext cx="10655651" cy="4567639"/>
          </a:xfrm>
          <a:prstGeom prst="rect">
            <a:avLst/>
          </a:prstGeom>
        </p:spPr>
        <p:txBody>
          <a:bodyPr vert="horz" lIns="91440" tIns="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7469401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Lst>
  <p:hf sldNum="0" hdr="0" ftr="0" dt="0"/>
  <p:txStyles>
    <p:titleStyle>
      <a:lvl1pPr algn="l" defTabSz="685800" rtl="0" eaLnBrk="1" latinLnBrk="0" hangingPunct="1">
        <a:lnSpc>
          <a:spcPts val="4800"/>
        </a:lnSpc>
        <a:spcBef>
          <a:spcPct val="0"/>
        </a:spcBef>
        <a:buNone/>
        <a:defRPr sz="2800" kern="1200">
          <a:solidFill>
            <a:schemeClr val="tx1"/>
          </a:solidFill>
          <a:latin typeface="+mj-lt"/>
          <a:ea typeface="+mj-ea"/>
          <a:cs typeface="+mj-cs"/>
        </a:defRPr>
      </a:lvl1pPr>
    </p:titleStyle>
    <p:bodyStyle>
      <a:lvl1pPr marL="266700" indent="-266700" algn="l" defTabSz="685800" rtl="0" eaLnBrk="1" latinLnBrk="0" hangingPunct="1">
        <a:lnSpc>
          <a:spcPct val="100000"/>
        </a:lnSpc>
        <a:spcBef>
          <a:spcPts val="0"/>
        </a:spcBef>
        <a:buClr>
          <a:srgbClr val="FF6C00"/>
        </a:buClr>
        <a:buFont typeface="Arial" panose="020B0604020202020204" pitchFamily="34" charset="0"/>
        <a:buChar char="•"/>
        <a:tabLst>
          <a:tab pos="266700" algn="l"/>
        </a:tabLst>
        <a:defRPr lang="nl-NL" sz="1800" kern="1200" dirty="0" smtClean="0">
          <a:solidFill>
            <a:schemeClr val="tx1"/>
          </a:solidFill>
          <a:latin typeface="+mn-lt"/>
          <a:ea typeface="+mn-ea"/>
          <a:cs typeface="+mn-cs"/>
        </a:defRPr>
      </a:lvl1pPr>
      <a:lvl2pPr marL="514350" indent="-171450" algn="l" defTabSz="685800" rtl="0" eaLnBrk="1" latinLnBrk="0" hangingPunct="1">
        <a:lnSpc>
          <a:spcPct val="100000"/>
        </a:lnSpc>
        <a:spcBef>
          <a:spcPts val="375"/>
        </a:spcBef>
        <a:buClr>
          <a:srgbClr val="FF6C00"/>
        </a:buClr>
        <a:buFont typeface="Arial" panose="020B0604020202020204" pitchFamily="34" charset="0"/>
        <a:buChar char="−"/>
        <a:defRPr lang="nl-NL" sz="1600" kern="1200" dirty="0" smtClean="0">
          <a:solidFill>
            <a:schemeClr val="tx1"/>
          </a:solidFill>
          <a:latin typeface="+mn-lt"/>
          <a:ea typeface="+mn-ea"/>
          <a:cs typeface="+mn-cs"/>
        </a:defRPr>
      </a:lvl2pPr>
      <a:lvl3pPr marL="857250" indent="-171450" algn="l" defTabSz="685800" rtl="0" eaLnBrk="1" latinLnBrk="0" hangingPunct="1">
        <a:lnSpc>
          <a:spcPct val="100000"/>
        </a:lnSpc>
        <a:spcBef>
          <a:spcPts val="375"/>
        </a:spcBef>
        <a:buClr>
          <a:srgbClr val="FF6C00"/>
        </a:buClr>
        <a:buFont typeface="Courier New" panose="02070309020205020404" pitchFamily="49" charset="0"/>
        <a:buChar char="o"/>
        <a:defRPr lang="nl-NL" sz="1600" kern="1200" dirty="0" smtClean="0">
          <a:solidFill>
            <a:schemeClr val="tx1"/>
          </a:solidFill>
          <a:latin typeface="+mn-lt"/>
          <a:ea typeface="+mn-ea"/>
          <a:cs typeface="+mn-cs"/>
        </a:defRPr>
      </a:lvl3pPr>
      <a:lvl4pPr marL="1200150" indent="-171450" algn="l" defTabSz="685800" rtl="0" eaLnBrk="1" latinLnBrk="0" hangingPunct="1">
        <a:lnSpc>
          <a:spcPct val="100000"/>
        </a:lnSpc>
        <a:spcBef>
          <a:spcPts val="375"/>
        </a:spcBef>
        <a:buClr>
          <a:srgbClr val="FF6C00"/>
        </a:buClr>
        <a:buFont typeface="Courier New" panose="02070309020205020404" pitchFamily="49" charset="0"/>
        <a:buChar char="o"/>
        <a:defRPr lang="nl-NL" sz="1600" kern="1200" dirty="0" smtClean="0">
          <a:solidFill>
            <a:schemeClr val="tx1"/>
          </a:solidFill>
          <a:latin typeface="+mn-lt"/>
          <a:ea typeface="+mn-ea"/>
          <a:cs typeface="+mn-cs"/>
        </a:defRPr>
      </a:lvl4pPr>
      <a:lvl5pPr marL="1543050" indent="-171450" algn="l" defTabSz="685800" rtl="0" eaLnBrk="1" latinLnBrk="0" hangingPunct="1">
        <a:lnSpc>
          <a:spcPct val="100000"/>
        </a:lnSpc>
        <a:spcBef>
          <a:spcPts val="375"/>
        </a:spcBef>
        <a:buClr>
          <a:srgbClr val="FF6C00"/>
        </a:buClr>
        <a:buFont typeface="Courier New" panose="02070309020205020404" pitchFamily="49" charset="0"/>
        <a:buChar char="o"/>
        <a:defRPr lang="de-DE" sz="1600" kern="1200" dirty="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63">
          <p15:clr>
            <a:srgbClr val="F26B43"/>
          </p15:clr>
        </p15:guide>
        <p15:guide id="2" pos="2880">
          <p15:clr>
            <a:srgbClr val="F26B43"/>
          </p15:clr>
        </p15:guide>
        <p15:guide id="3" pos="2699">
          <p15:clr>
            <a:srgbClr val="F26B43"/>
          </p15:clr>
        </p15:guide>
        <p15:guide id="4" pos="3061">
          <p15:clr>
            <a:srgbClr val="F26B43"/>
          </p15:clr>
        </p15:guide>
        <p15:guide id="5" pos="5397">
          <p15:clr>
            <a:srgbClr val="F26B43"/>
          </p15:clr>
        </p15:guide>
        <p15:guide id="6" orient="horz" pos="373">
          <p15:clr>
            <a:srgbClr val="F26B43"/>
          </p15:clr>
        </p15:guide>
        <p15:guide id="7" orient="horz" pos="2867">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E975CCD6-A919-4787-A42B-DCCA4D49D4E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9F00A505-CB59-4C6D-AECF-D0E2F88A3C5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FDF183DF-549B-4D41-A55E-CD8240ACCE6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76D3F9-A9A6-44F6-8725-4012C1184431}" type="datetimeFigureOut">
              <a:rPr lang="ko-KR" altLang="en-US" smtClean="0"/>
              <a:t>2020-07-30</a:t>
            </a:fld>
            <a:endParaRPr lang="ko-KR" altLang="en-US"/>
          </a:p>
        </p:txBody>
      </p:sp>
      <p:sp>
        <p:nvSpPr>
          <p:cNvPr id="5" name="바닥글 개체 틀 4">
            <a:extLst>
              <a:ext uri="{FF2B5EF4-FFF2-40B4-BE49-F238E27FC236}">
                <a16:creationId xmlns:a16="http://schemas.microsoft.com/office/drawing/2014/main" id="{C98E17F2-B998-4A8F-99FD-AD7447B9DE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DA032B93-5D9E-4947-A60C-D95DA847BB4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22548593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FAD9D4-A0EB-47DF-869E-0BFCA4C3E59B}" type="datetimeFigureOut">
              <a:rPr lang="en-US" smtClean="0"/>
              <a:t>7/30/2020</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2EDBC2-4B2E-4A8A-998D-6C0B2E9DC6DE}" type="slidenum">
              <a:rPr lang="en-US" smtClean="0"/>
              <a:t>‹#›</a:t>
            </a:fld>
            <a:endParaRPr lang="en-US"/>
          </a:p>
        </p:txBody>
      </p:sp>
    </p:spTree>
    <p:extLst>
      <p:ext uri="{BB962C8B-B14F-4D97-AF65-F5344CB8AC3E}">
        <p14:creationId xmlns:p14="http://schemas.microsoft.com/office/powerpoint/2010/main" val="3614872061"/>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4928590-4084-6B40-8DED-B4F8C98BED1B}"/>
              </a:ext>
            </a:extLst>
          </p:cNvPr>
          <p:cNvPicPr>
            <a:picLocks noChangeAspect="1"/>
          </p:cNvPicPr>
          <p:nvPr userDrawn="1"/>
        </p:nvPicPr>
        <p:blipFill>
          <a:blip r:embed="rId28" cstate="print">
            <a:extLst>
              <a:ext uri="{28A0092B-C50C-407E-A947-70E740481C1C}">
                <a14:useLocalDpi xmlns:a14="http://schemas.microsoft.com/office/drawing/2010/main" val="0"/>
              </a:ext>
            </a:extLst>
          </a:blip>
          <a:stretch>
            <a:fillRect/>
          </a:stretch>
        </p:blipFill>
        <p:spPr>
          <a:xfrm>
            <a:off x="768002" y="6041602"/>
            <a:ext cx="535785" cy="592667"/>
          </a:xfrm>
          <a:prstGeom prst="rect">
            <a:avLst/>
          </a:prstGeom>
        </p:spPr>
      </p:pic>
      <p:sp>
        <p:nvSpPr>
          <p:cNvPr id="9" name="Title Placeholder 1"/>
          <p:cNvSpPr>
            <a:spLocks noGrp="1"/>
          </p:cNvSpPr>
          <p:nvPr>
            <p:ph type="title"/>
          </p:nvPr>
        </p:nvSpPr>
        <p:spPr>
          <a:xfrm>
            <a:off x="768000" y="587815"/>
            <a:ext cx="10655651" cy="617012"/>
          </a:xfrm>
          <a:prstGeom prst="rect">
            <a:avLst/>
          </a:prstGeom>
        </p:spPr>
        <p:txBody>
          <a:bodyPr vert="horz" lIns="91440" tIns="0" rIns="91440" bIns="0" rtlCol="0" anchor="ctr" anchorCtr="0">
            <a:noAutofit/>
          </a:bodyPr>
          <a:lstStyle/>
          <a:p>
            <a:r>
              <a:rPr lang="en-US" dirty="0"/>
              <a:t>Click to edit Master title style</a:t>
            </a:r>
            <a:endParaRPr lang="de-DE" dirty="0"/>
          </a:p>
        </p:txBody>
      </p:sp>
      <p:sp>
        <p:nvSpPr>
          <p:cNvPr id="11" name="Text Placeholder 2"/>
          <p:cNvSpPr>
            <a:spLocks noGrp="1"/>
          </p:cNvSpPr>
          <p:nvPr>
            <p:ph type="body" idx="1"/>
          </p:nvPr>
        </p:nvSpPr>
        <p:spPr>
          <a:xfrm>
            <a:off x="768000" y="1435546"/>
            <a:ext cx="10655651" cy="4567639"/>
          </a:xfrm>
          <a:prstGeom prst="rect">
            <a:avLst/>
          </a:prstGeom>
        </p:spPr>
        <p:txBody>
          <a:bodyPr vert="horz" lIns="91440" tIns="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05845450"/>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 id="2147483732" r:id="rId18"/>
    <p:sldLayoutId id="2147483733" r:id="rId19"/>
    <p:sldLayoutId id="2147483734" r:id="rId20"/>
    <p:sldLayoutId id="2147483735" r:id="rId21"/>
    <p:sldLayoutId id="2147483736" r:id="rId22"/>
    <p:sldLayoutId id="2147483737" r:id="rId23"/>
    <p:sldLayoutId id="2147483738" r:id="rId24"/>
    <p:sldLayoutId id="2147483739" r:id="rId25"/>
    <p:sldLayoutId id="2147483740" r:id="rId26"/>
  </p:sldLayoutIdLst>
  <p:hf hdr="0" ftr="0" dt="0"/>
  <p:txStyles>
    <p:titleStyle>
      <a:lvl1pPr algn="l" defTabSz="685800" rtl="0" eaLnBrk="1" latinLnBrk="0" hangingPunct="1">
        <a:lnSpc>
          <a:spcPts val="4800"/>
        </a:lnSpc>
        <a:spcBef>
          <a:spcPct val="0"/>
        </a:spcBef>
        <a:buNone/>
        <a:defRPr sz="2800" kern="1200">
          <a:solidFill>
            <a:schemeClr val="tx1"/>
          </a:solidFill>
          <a:latin typeface="+mj-lt"/>
          <a:ea typeface="+mj-ea"/>
          <a:cs typeface="+mj-cs"/>
        </a:defRPr>
      </a:lvl1pPr>
    </p:titleStyle>
    <p:bodyStyle>
      <a:lvl1pPr marL="266700" indent="-266700" algn="l" defTabSz="685800" rtl="0" eaLnBrk="1" latinLnBrk="0" hangingPunct="1">
        <a:lnSpc>
          <a:spcPct val="100000"/>
        </a:lnSpc>
        <a:spcBef>
          <a:spcPts val="0"/>
        </a:spcBef>
        <a:buClr>
          <a:srgbClr val="FF6C00"/>
        </a:buClr>
        <a:buFont typeface="Arial" panose="020B0604020202020204" pitchFamily="34" charset="0"/>
        <a:buChar char="•"/>
        <a:tabLst>
          <a:tab pos="266700" algn="l"/>
        </a:tabLst>
        <a:defRPr lang="nl-NL" sz="1800" kern="1200" dirty="0" smtClean="0">
          <a:solidFill>
            <a:schemeClr val="tx1"/>
          </a:solidFill>
          <a:latin typeface="+mn-lt"/>
          <a:ea typeface="+mn-ea"/>
          <a:cs typeface="+mn-cs"/>
        </a:defRPr>
      </a:lvl1pPr>
      <a:lvl2pPr marL="514350" indent="-171450" algn="l" defTabSz="685800" rtl="0" eaLnBrk="1" latinLnBrk="0" hangingPunct="1">
        <a:lnSpc>
          <a:spcPct val="100000"/>
        </a:lnSpc>
        <a:spcBef>
          <a:spcPts val="375"/>
        </a:spcBef>
        <a:buClr>
          <a:srgbClr val="FF6C00"/>
        </a:buClr>
        <a:buFont typeface="Arial" panose="020B0604020202020204" pitchFamily="34" charset="0"/>
        <a:buChar char="−"/>
        <a:defRPr lang="nl-NL" sz="1600" kern="1200" dirty="0" smtClean="0">
          <a:solidFill>
            <a:schemeClr val="tx1"/>
          </a:solidFill>
          <a:latin typeface="+mn-lt"/>
          <a:ea typeface="+mn-ea"/>
          <a:cs typeface="+mn-cs"/>
        </a:defRPr>
      </a:lvl2pPr>
      <a:lvl3pPr marL="857250" indent="-171450" algn="l" defTabSz="685800" rtl="0" eaLnBrk="1" latinLnBrk="0" hangingPunct="1">
        <a:lnSpc>
          <a:spcPct val="100000"/>
        </a:lnSpc>
        <a:spcBef>
          <a:spcPts val="375"/>
        </a:spcBef>
        <a:buClr>
          <a:srgbClr val="FF6C00"/>
        </a:buClr>
        <a:buFont typeface="Courier New" panose="02070309020205020404" pitchFamily="49" charset="0"/>
        <a:buChar char="o"/>
        <a:defRPr lang="nl-NL" sz="1600" kern="1200" dirty="0" smtClean="0">
          <a:solidFill>
            <a:schemeClr val="tx1"/>
          </a:solidFill>
          <a:latin typeface="+mn-lt"/>
          <a:ea typeface="+mn-ea"/>
          <a:cs typeface="+mn-cs"/>
        </a:defRPr>
      </a:lvl3pPr>
      <a:lvl4pPr marL="1200150" indent="-171450" algn="l" defTabSz="685800" rtl="0" eaLnBrk="1" latinLnBrk="0" hangingPunct="1">
        <a:lnSpc>
          <a:spcPct val="100000"/>
        </a:lnSpc>
        <a:spcBef>
          <a:spcPts val="375"/>
        </a:spcBef>
        <a:buClr>
          <a:srgbClr val="FF6C00"/>
        </a:buClr>
        <a:buFont typeface="Courier New" panose="02070309020205020404" pitchFamily="49" charset="0"/>
        <a:buChar char="o"/>
        <a:defRPr lang="nl-NL" sz="1600" kern="1200" dirty="0" smtClean="0">
          <a:solidFill>
            <a:schemeClr val="tx1"/>
          </a:solidFill>
          <a:latin typeface="+mn-lt"/>
          <a:ea typeface="+mn-ea"/>
          <a:cs typeface="+mn-cs"/>
        </a:defRPr>
      </a:lvl4pPr>
      <a:lvl5pPr marL="1543050" indent="-171450" algn="l" defTabSz="685800" rtl="0" eaLnBrk="1" latinLnBrk="0" hangingPunct="1">
        <a:lnSpc>
          <a:spcPct val="100000"/>
        </a:lnSpc>
        <a:spcBef>
          <a:spcPts val="375"/>
        </a:spcBef>
        <a:buClr>
          <a:srgbClr val="FF6C00"/>
        </a:buClr>
        <a:buFont typeface="Courier New" panose="02070309020205020404" pitchFamily="49" charset="0"/>
        <a:buChar char="o"/>
        <a:defRPr lang="de-DE" sz="1600" kern="1200" dirty="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63">
          <p15:clr>
            <a:srgbClr val="F26B43"/>
          </p15:clr>
        </p15:guide>
        <p15:guide id="2" pos="2880">
          <p15:clr>
            <a:srgbClr val="F26B43"/>
          </p15:clr>
        </p15:guide>
        <p15:guide id="3" pos="2699">
          <p15:clr>
            <a:srgbClr val="F26B43"/>
          </p15:clr>
        </p15:guide>
        <p15:guide id="4" pos="3061">
          <p15:clr>
            <a:srgbClr val="F26B43"/>
          </p15:clr>
        </p15:guide>
        <p15:guide id="5" pos="5397">
          <p15:clr>
            <a:srgbClr val="F26B43"/>
          </p15:clr>
        </p15:guide>
        <p15:guide id="6" orient="horz" pos="373">
          <p15:clr>
            <a:srgbClr val="F26B43"/>
          </p15:clr>
        </p15:guide>
        <p15:guide id="7" orient="horz" pos="2867">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34.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34.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4.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5.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7.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텍스트 개체 틀 6">
            <a:extLst>
              <a:ext uri="{FF2B5EF4-FFF2-40B4-BE49-F238E27FC236}">
                <a16:creationId xmlns:a16="http://schemas.microsoft.com/office/drawing/2014/main" id="{A61F7A88-E303-4508-88EE-80E1CED7647B}"/>
              </a:ext>
            </a:extLst>
          </p:cNvPr>
          <p:cNvSpPr>
            <a:spLocks noGrp="1"/>
          </p:cNvSpPr>
          <p:nvPr>
            <p:ph type="body" sz="quarter" idx="4294967295"/>
          </p:nvPr>
        </p:nvSpPr>
        <p:spPr>
          <a:xfrm>
            <a:off x="9743440" y="6160046"/>
            <a:ext cx="1727171" cy="460375"/>
          </a:xfrm>
        </p:spPr>
        <p:txBody>
          <a:bodyPr>
            <a:normAutofit/>
          </a:bodyPr>
          <a:lstStyle/>
          <a:p>
            <a:pPr marL="0" indent="0" algn="r">
              <a:buNone/>
            </a:pPr>
            <a:r>
              <a:rPr lang="en-US" altLang="ko-KR" sz="1200" dirty="0">
                <a:solidFill>
                  <a:schemeClr val="tx1">
                    <a:lumMod val="50000"/>
                  </a:schemeClr>
                </a:solidFill>
                <a:latin typeface="나눔고딕" panose="020D0604000000000000" pitchFamily="50" charset="-127"/>
                <a:ea typeface="나눔고딕" panose="020D0604000000000000" pitchFamily="50" charset="-127"/>
              </a:rPr>
              <a:t>2020</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년 </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0" indent="0" algn="r">
              <a:buNone/>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엘스비어 코리아</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p:txBody>
      </p:sp>
      <p:sp>
        <p:nvSpPr>
          <p:cNvPr id="4" name="제목 3">
            <a:extLst>
              <a:ext uri="{FF2B5EF4-FFF2-40B4-BE49-F238E27FC236}">
                <a16:creationId xmlns:a16="http://schemas.microsoft.com/office/drawing/2014/main" id="{19578DD8-FAAD-434E-994C-B8D87F87133D}"/>
              </a:ext>
            </a:extLst>
          </p:cNvPr>
          <p:cNvSpPr>
            <a:spLocks noGrp="1"/>
          </p:cNvSpPr>
          <p:nvPr>
            <p:ph type="ctrTitle" idx="4294967295"/>
          </p:nvPr>
        </p:nvSpPr>
        <p:spPr>
          <a:xfrm>
            <a:off x="1008797" y="1980963"/>
            <a:ext cx="10174406" cy="2325688"/>
          </a:xfrm>
        </p:spPr>
        <p:txBody>
          <a:bodyPr/>
          <a:lstStyle/>
          <a:p>
            <a:r>
              <a:rPr lang="ko-KR" altLang="en-US" b="1" dirty="0">
                <a:latin typeface="나눔고딕" panose="020D0604000000000000" pitchFamily="50" charset="-127"/>
                <a:ea typeface="나눔고딕" panose="020D0604000000000000" pitchFamily="50" charset="-127"/>
              </a:rPr>
              <a:t>식품공학부의 연구경쟁력 분석</a:t>
            </a:r>
            <a:r>
              <a:rPr lang="en-US" altLang="ko-KR" b="1" dirty="0">
                <a:latin typeface="나눔고딕" panose="020D0604000000000000" pitchFamily="50" charset="-127"/>
                <a:ea typeface="나눔고딕" panose="020D0604000000000000" pitchFamily="50" charset="-127"/>
              </a:rPr>
              <a:t>:</a:t>
            </a:r>
            <a:br>
              <a:rPr lang="en-US" altLang="ko-KR" b="1">
                <a:latin typeface="나눔고딕" panose="020D0604000000000000" pitchFamily="50" charset="-127"/>
                <a:ea typeface="나눔고딕" panose="020D0604000000000000" pitchFamily="50" charset="-127"/>
              </a:rPr>
            </a:br>
            <a:r>
              <a:rPr lang="en-US" altLang="ko-KR" sz="2800" b="1">
                <a:latin typeface="나눔고딕" panose="020D0604000000000000" pitchFamily="50" charset="-127"/>
                <a:ea typeface="나눔고딕" panose="020D0604000000000000" pitchFamily="50" charset="-127"/>
              </a:rPr>
              <a:t>2015 ~ 2019</a:t>
            </a:r>
            <a:r>
              <a:rPr lang="ko-KR" altLang="en-US" sz="2800" b="1" dirty="0">
                <a:latin typeface="나눔고딕" panose="020D0604000000000000" pitchFamily="50" charset="-127"/>
                <a:ea typeface="나눔고딕" panose="020D0604000000000000" pitchFamily="50" charset="-127"/>
              </a:rPr>
              <a:t>년 기준</a:t>
            </a:r>
            <a:br>
              <a:rPr lang="en-US" altLang="ko-KR" b="1" dirty="0">
                <a:latin typeface="나눔고딕" panose="020D0604000000000000" pitchFamily="50" charset="-127"/>
                <a:ea typeface="나눔고딕" panose="020D0604000000000000" pitchFamily="50" charset="-127"/>
              </a:rPr>
            </a:br>
            <a:endParaRPr lang="ko-KR" altLang="en-US" b="1" dirty="0">
              <a:latin typeface="나눔고딕" panose="020D0604000000000000" pitchFamily="50" charset="-127"/>
              <a:ea typeface="나눔고딕" panose="020D0604000000000000" pitchFamily="50" charset="-127"/>
            </a:endParaRPr>
          </a:p>
        </p:txBody>
      </p:sp>
      <p:sp>
        <p:nvSpPr>
          <p:cNvPr id="2" name="TextBox 1">
            <a:extLst>
              <a:ext uri="{FF2B5EF4-FFF2-40B4-BE49-F238E27FC236}">
                <a16:creationId xmlns:a16="http://schemas.microsoft.com/office/drawing/2014/main" id="{4AFE8AD5-F306-40E9-B18E-203DC9D48CA6}"/>
              </a:ext>
            </a:extLst>
          </p:cNvPr>
          <p:cNvSpPr txBox="1"/>
          <p:nvPr/>
        </p:nvSpPr>
        <p:spPr>
          <a:xfrm>
            <a:off x="1565329" y="6133178"/>
            <a:ext cx="7772400" cy="553998"/>
          </a:xfrm>
          <a:prstGeom prst="rect">
            <a:avLst/>
          </a:prstGeom>
          <a:noFill/>
        </p:spPr>
        <p:txBody>
          <a:bodyPr wrap="square" rtlCol="0">
            <a:spAutoFit/>
          </a:bodyPr>
          <a:lstStyle/>
          <a:p>
            <a:r>
              <a:rPr lang="en-US" altLang="ko-KR" sz="1000" dirty="0">
                <a:latin typeface="나눔고딕" panose="020D0604000000000000" pitchFamily="50" charset="-127"/>
                <a:ea typeface="나눔고딕" panose="020D0604000000000000" pitchFamily="50" charset="-127"/>
              </a:rPr>
              <a:t>*</a:t>
            </a:r>
            <a:r>
              <a:rPr lang="ko-KR" altLang="en-US" sz="1000" dirty="0">
                <a:latin typeface="나눔고딕" panose="020D0604000000000000" pitchFamily="50" charset="-127"/>
                <a:ea typeface="나눔고딕" panose="020D0604000000000000" pitchFamily="50" charset="-127"/>
              </a:rPr>
              <a:t>해당 보고서는 학과단위 성과 분석 및 벤치마킹을 위한 </a:t>
            </a:r>
            <a:r>
              <a:rPr lang="ko-KR" altLang="en-US" sz="1000" u="sng" dirty="0">
                <a:latin typeface="나눔고딕" panose="020D0604000000000000" pitchFamily="50" charset="-127"/>
                <a:ea typeface="나눔고딕" panose="020D0604000000000000" pitchFamily="50" charset="-127"/>
              </a:rPr>
              <a:t>기초단계의 샘플 보고서</a:t>
            </a:r>
            <a:r>
              <a:rPr lang="ko-KR" altLang="en-US" sz="1000" dirty="0">
                <a:latin typeface="나눔고딕" panose="020D0604000000000000" pitchFamily="50" charset="-127"/>
                <a:ea typeface="나눔고딕" panose="020D0604000000000000" pitchFamily="50" charset="-127"/>
              </a:rPr>
              <a:t>입니다</a:t>
            </a:r>
            <a:r>
              <a:rPr lang="en-US" altLang="ko-KR" sz="1000" dirty="0">
                <a:latin typeface="나눔고딕" panose="020D0604000000000000" pitchFamily="50" charset="-127"/>
                <a:ea typeface="나눔고딕" panose="020D0604000000000000" pitchFamily="50" charset="-127"/>
              </a:rPr>
              <a:t>. </a:t>
            </a:r>
          </a:p>
          <a:p>
            <a:r>
              <a:rPr lang="ko-KR" altLang="en-US" sz="1000" dirty="0">
                <a:latin typeface="나눔고딕" panose="020D0604000000000000" pitchFamily="50" charset="-127"/>
                <a:ea typeface="나눔고딕" panose="020D0604000000000000" pitchFamily="50" charset="-127"/>
              </a:rPr>
              <a:t>여기에 다양한 분석 및 연구동향을 추가할 수 있으나</a:t>
            </a:r>
            <a:r>
              <a:rPr lang="en-US" altLang="ko-KR" sz="1000" dirty="0">
                <a:latin typeface="나눔고딕" panose="020D0604000000000000" pitchFamily="50" charset="-127"/>
                <a:ea typeface="나눔고딕" panose="020D0604000000000000" pitchFamily="50" charset="-127"/>
              </a:rPr>
              <a:t>, SciVal</a:t>
            </a:r>
            <a:r>
              <a:rPr lang="ko-KR" altLang="en-US" sz="1000" dirty="0">
                <a:latin typeface="나눔고딕" panose="020D0604000000000000" pitchFamily="50" charset="-127"/>
                <a:ea typeface="나눔고딕" panose="020D0604000000000000" pitchFamily="50" charset="-127"/>
              </a:rPr>
              <a:t>에 익숙해진 후 활용하실 수 있는 기능은 포함하지 않았습니다</a:t>
            </a:r>
            <a:r>
              <a:rPr lang="en-US" altLang="ko-KR" sz="1000" dirty="0">
                <a:latin typeface="나눔고딕" panose="020D0604000000000000" pitchFamily="50" charset="-127"/>
                <a:ea typeface="나눔고딕" panose="020D0604000000000000" pitchFamily="50" charset="-127"/>
              </a:rPr>
              <a:t>.</a:t>
            </a:r>
          </a:p>
          <a:p>
            <a:r>
              <a:rPr lang="ko-KR" altLang="en-US" sz="1000" dirty="0">
                <a:latin typeface="나눔고딕" panose="020D0604000000000000" pitchFamily="50" charset="-127"/>
                <a:ea typeface="나눔고딕" panose="020D0604000000000000" pitchFamily="50" charset="-127"/>
              </a:rPr>
              <a:t>결론 및 시사점은 작성자 입장에서 제안할 수 있도록 추가하지 않았습니다</a:t>
            </a:r>
            <a:r>
              <a:rPr lang="en-US" altLang="ko-KR" sz="1000" dirty="0">
                <a:latin typeface="나눔고딕" panose="020D0604000000000000" pitchFamily="50" charset="-127"/>
                <a:ea typeface="나눔고딕" panose="020D0604000000000000" pitchFamily="50" charset="-127"/>
              </a:rPr>
              <a:t>. </a:t>
            </a:r>
            <a:endParaRPr lang="ko-KR" altLang="en-US" sz="1000" dirty="0">
              <a:latin typeface="나눔고딕" panose="020D0604000000000000" pitchFamily="50" charset="-127"/>
              <a:ea typeface="나눔고딕" panose="020D0604000000000000" pitchFamily="50" charset="-127"/>
            </a:endParaRPr>
          </a:p>
        </p:txBody>
      </p:sp>
      <p:pic>
        <p:nvPicPr>
          <p:cNvPr id="3" name="그림 2">
            <a:extLst>
              <a:ext uri="{FF2B5EF4-FFF2-40B4-BE49-F238E27FC236}">
                <a16:creationId xmlns:a16="http://schemas.microsoft.com/office/drawing/2014/main" id="{7A87F93B-387C-4069-BA82-430B0D1A1A9F}"/>
              </a:ext>
            </a:extLst>
          </p:cNvPr>
          <p:cNvPicPr>
            <a:picLocks noChangeAspect="1"/>
          </p:cNvPicPr>
          <p:nvPr/>
        </p:nvPicPr>
        <p:blipFill>
          <a:blip r:embed="rId3"/>
          <a:stretch>
            <a:fillRect/>
          </a:stretch>
        </p:blipFill>
        <p:spPr>
          <a:xfrm>
            <a:off x="8224210" y="2591935"/>
            <a:ext cx="3246401" cy="3116850"/>
          </a:xfrm>
          <a:prstGeom prst="rect">
            <a:avLst/>
          </a:prstGeom>
        </p:spPr>
      </p:pic>
    </p:spTree>
    <p:extLst>
      <p:ext uri="{BB962C8B-B14F-4D97-AF65-F5344CB8AC3E}">
        <p14:creationId xmlns:p14="http://schemas.microsoft.com/office/powerpoint/2010/main" val="14638971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직사각형 5">
            <a:extLst>
              <a:ext uri="{FF2B5EF4-FFF2-40B4-BE49-F238E27FC236}">
                <a16:creationId xmlns:a16="http://schemas.microsoft.com/office/drawing/2014/main" id="{D8953E14-ADA4-431A-9542-29808C51BD5B}"/>
              </a:ext>
            </a:extLst>
          </p:cNvPr>
          <p:cNvSpPr/>
          <p:nvPr/>
        </p:nvSpPr>
        <p:spPr>
          <a:xfrm>
            <a:off x="439200" y="5875200"/>
            <a:ext cx="11203200" cy="5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직사각형 7">
            <a:extLst>
              <a:ext uri="{FF2B5EF4-FFF2-40B4-BE49-F238E27FC236}">
                <a16:creationId xmlns:a16="http://schemas.microsoft.com/office/drawing/2014/main" id="{562BD263-3F91-49FC-8869-408457AD4FC7}"/>
              </a:ext>
            </a:extLst>
          </p:cNvPr>
          <p:cNvSpPr/>
          <p:nvPr/>
        </p:nvSpPr>
        <p:spPr>
          <a:xfrm>
            <a:off x="693600" y="5875200"/>
            <a:ext cx="11059200" cy="156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aphicFrame>
        <p:nvGraphicFramePr>
          <p:cNvPr id="5" name="표 4">
            <a:extLst>
              <a:ext uri="{FF2B5EF4-FFF2-40B4-BE49-F238E27FC236}">
                <a16:creationId xmlns:a16="http://schemas.microsoft.com/office/drawing/2014/main" id="{A6C29D6E-3F4D-4841-91FD-5E3BA70F2D15}"/>
              </a:ext>
            </a:extLst>
          </p:cNvPr>
          <p:cNvGraphicFramePr>
            <a:graphicFrameLocks noGrp="1"/>
          </p:cNvGraphicFramePr>
          <p:nvPr>
            <p:extLst>
              <p:ext uri="{D42A27DB-BD31-4B8C-83A1-F6EECF244321}">
                <p14:modId xmlns:p14="http://schemas.microsoft.com/office/powerpoint/2010/main" val="2968770787"/>
              </p:ext>
            </p:extLst>
          </p:nvPr>
        </p:nvGraphicFramePr>
        <p:xfrm>
          <a:off x="7575259" y="570995"/>
          <a:ext cx="4431942" cy="6134660"/>
        </p:xfrm>
        <a:graphic>
          <a:graphicData uri="http://schemas.openxmlformats.org/drawingml/2006/table">
            <a:tbl>
              <a:tblPr>
                <a:tableStyleId>{5FD0F851-EC5A-4D38-B0AD-8093EC10F338}</a:tableStyleId>
              </a:tblPr>
              <a:tblGrid>
                <a:gridCol w="366364">
                  <a:extLst>
                    <a:ext uri="{9D8B030D-6E8A-4147-A177-3AD203B41FA5}">
                      <a16:colId xmlns:a16="http://schemas.microsoft.com/office/drawing/2014/main" val="907359098"/>
                    </a:ext>
                  </a:extLst>
                </a:gridCol>
                <a:gridCol w="1747661">
                  <a:extLst>
                    <a:ext uri="{9D8B030D-6E8A-4147-A177-3AD203B41FA5}">
                      <a16:colId xmlns:a16="http://schemas.microsoft.com/office/drawing/2014/main" val="1434103510"/>
                    </a:ext>
                  </a:extLst>
                </a:gridCol>
                <a:gridCol w="696287">
                  <a:extLst>
                    <a:ext uri="{9D8B030D-6E8A-4147-A177-3AD203B41FA5}">
                      <a16:colId xmlns:a16="http://schemas.microsoft.com/office/drawing/2014/main" val="17253185"/>
                    </a:ext>
                  </a:extLst>
                </a:gridCol>
                <a:gridCol w="438364">
                  <a:extLst>
                    <a:ext uri="{9D8B030D-6E8A-4147-A177-3AD203B41FA5}">
                      <a16:colId xmlns:a16="http://schemas.microsoft.com/office/drawing/2014/main" val="3489949566"/>
                    </a:ext>
                  </a:extLst>
                </a:gridCol>
                <a:gridCol w="534759">
                  <a:extLst>
                    <a:ext uri="{9D8B030D-6E8A-4147-A177-3AD203B41FA5}">
                      <a16:colId xmlns:a16="http://schemas.microsoft.com/office/drawing/2014/main" val="3706267094"/>
                    </a:ext>
                  </a:extLst>
                </a:gridCol>
                <a:gridCol w="648507">
                  <a:extLst>
                    <a:ext uri="{9D8B030D-6E8A-4147-A177-3AD203B41FA5}">
                      <a16:colId xmlns:a16="http://schemas.microsoft.com/office/drawing/2014/main" val="1876078966"/>
                    </a:ext>
                  </a:extLst>
                </a:gridCol>
              </a:tblGrid>
              <a:tr h="353067">
                <a:tc>
                  <a:txBody>
                    <a:bodyPr/>
                    <a:lstStyle/>
                    <a:p>
                      <a:pPr algn="l" fontAlgn="ctr"/>
                      <a:r>
                        <a:rPr lang="en-US" altLang="ko-KR" sz="1100" b="1" i="0" u="none" strike="noStrike" dirty="0">
                          <a:solidFill>
                            <a:schemeClr val="tx1">
                              <a:lumMod val="50000"/>
                            </a:schemeClr>
                          </a:solidFill>
                          <a:effectLst/>
                          <a:latin typeface="나눔고딕" panose="020D0604000000000000" pitchFamily="50" charset="-127"/>
                          <a:ea typeface="나눔고딕" panose="020D0604000000000000" pitchFamily="50" charset="-127"/>
                        </a:rPr>
                        <a:t>No</a:t>
                      </a:r>
                      <a:endParaRPr lang="ko-KR" altLang="en-US" sz="1100" b="1"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5511" marR="5511" marT="5511" marB="0" anchor="ctr">
                    <a:solidFill>
                      <a:schemeClr val="accent5">
                        <a:lumMod val="20000"/>
                        <a:lumOff val="80000"/>
                      </a:schemeClr>
                    </a:solidFill>
                  </a:tcPr>
                </a:tc>
                <a:tc>
                  <a:txBody>
                    <a:bodyPr/>
                    <a:lstStyle/>
                    <a:p>
                      <a:pPr algn="l" fontAlgn="ctr"/>
                      <a:r>
                        <a:rPr lang="en-US" sz="1100" b="1" i="0" u="none" strike="noStrike" dirty="0">
                          <a:solidFill>
                            <a:schemeClr val="tx1">
                              <a:lumMod val="50000"/>
                            </a:schemeClr>
                          </a:solidFill>
                          <a:effectLst/>
                          <a:latin typeface="나눔고딕" panose="020D0604000000000000" pitchFamily="50" charset="-127"/>
                          <a:ea typeface="나눔고딕" panose="020D0604000000000000" pitchFamily="50" charset="-127"/>
                        </a:rPr>
                        <a:t>Country</a:t>
                      </a:r>
                    </a:p>
                  </a:txBody>
                  <a:tcPr marL="5511" marR="5511" marT="5511" marB="0" anchor="ctr">
                    <a:solidFill>
                      <a:schemeClr val="accent5">
                        <a:lumMod val="20000"/>
                        <a:lumOff val="80000"/>
                      </a:schemeClr>
                    </a:solidFill>
                  </a:tcPr>
                </a:tc>
                <a:tc>
                  <a:txBody>
                    <a:bodyPr/>
                    <a:lstStyle/>
                    <a:p>
                      <a:pPr algn="l" fontAlgn="ctr"/>
                      <a:r>
                        <a:rPr lang="en-US" sz="1100" b="1" i="0" u="none" strike="noStrike" dirty="0">
                          <a:solidFill>
                            <a:schemeClr val="tx1">
                              <a:lumMod val="50000"/>
                            </a:schemeClr>
                          </a:solidFill>
                          <a:effectLst/>
                          <a:latin typeface="나눔고딕" panose="020D0604000000000000" pitchFamily="50" charset="-127"/>
                          <a:ea typeface="나눔고딕" panose="020D0604000000000000" pitchFamily="50" charset="-127"/>
                        </a:rPr>
                        <a:t>Scholarly Output</a:t>
                      </a:r>
                    </a:p>
                  </a:txBody>
                  <a:tcPr marL="5511" marR="5511" marT="5511" marB="0" anchor="ctr">
                    <a:solidFill>
                      <a:schemeClr val="accent5">
                        <a:lumMod val="20000"/>
                        <a:lumOff val="80000"/>
                      </a:schemeClr>
                    </a:solidFill>
                  </a:tcPr>
                </a:tc>
                <a:tc>
                  <a:txBody>
                    <a:bodyPr/>
                    <a:lstStyle/>
                    <a:p>
                      <a:pPr algn="l" fontAlgn="ctr"/>
                      <a:r>
                        <a:rPr lang="en-US" sz="1100" b="1" i="0" u="none" strike="noStrike" dirty="0">
                          <a:solidFill>
                            <a:schemeClr val="tx1">
                              <a:lumMod val="50000"/>
                            </a:schemeClr>
                          </a:solidFill>
                          <a:effectLst/>
                          <a:latin typeface="나눔고딕" panose="020D0604000000000000" pitchFamily="50" charset="-127"/>
                          <a:ea typeface="나눔고딕" panose="020D0604000000000000" pitchFamily="50" charset="-127"/>
                        </a:rPr>
                        <a:t>CPP</a:t>
                      </a:r>
                    </a:p>
                  </a:txBody>
                  <a:tcPr marL="5511" marR="5511" marT="5511" marB="0" anchor="ctr">
                    <a:solidFill>
                      <a:schemeClr val="accent5">
                        <a:lumMod val="20000"/>
                        <a:lumOff val="80000"/>
                      </a:schemeClr>
                    </a:solidFill>
                  </a:tcPr>
                </a:tc>
                <a:tc>
                  <a:txBody>
                    <a:bodyPr/>
                    <a:lstStyle/>
                    <a:p>
                      <a:pPr algn="l" fontAlgn="ctr"/>
                      <a:r>
                        <a:rPr lang="en-US" sz="1100" b="1" i="0" u="none" strike="noStrike" dirty="0">
                          <a:solidFill>
                            <a:schemeClr val="tx1">
                              <a:lumMod val="50000"/>
                            </a:schemeClr>
                          </a:solidFill>
                          <a:effectLst/>
                          <a:latin typeface="나눔고딕" panose="020D0604000000000000" pitchFamily="50" charset="-127"/>
                          <a:ea typeface="나눔고딕" panose="020D0604000000000000" pitchFamily="50" charset="-127"/>
                        </a:rPr>
                        <a:t>FWCI</a:t>
                      </a:r>
                    </a:p>
                  </a:txBody>
                  <a:tcPr marL="5511" marR="5511" marT="5511" marB="0" anchor="ctr">
                    <a:solidFill>
                      <a:schemeClr val="accent5">
                        <a:lumMod val="20000"/>
                        <a:lumOff val="80000"/>
                      </a:schemeClr>
                    </a:solidFill>
                  </a:tcPr>
                </a:tc>
                <a:tc>
                  <a:txBody>
                    <a:bodyPr/>
                    <a:lstStyle/>
                    <a:p>
                      <a:pPr algn="l" fontAlgn="ctr"/>
                      <a:r>
                        <a:rPr lang="ko-KR" altLang="en-US" sz="1100" b="1" i="0" u="none" strike="noStrike">
                          <a:solidFill>
                            <a:schemeClr val="tx1">
                              <a:lumMod val="50000"/>
                            </a:schemeClr>
                          </a:solidFill>
                          <a:effectLst/>
                          <a:latin typeface="나눔고딕" panose="020D0604000000000000" pitchFamily="50" charset="-127"/>
                          <a:ea typeface="나눔고딕" panose="020D0604000000000000" pitchFamily="50" charset="-127"/>
                        </a:rPr>
                        <a:t>상위 </a:t>
                      </a:r>
                      <a:r>
                        <a:rPr lang="en-US" altLang="ko-KR" sz="1100" b="1" i="0" u="none" strike="noStrike">
                          <a:solidFill>
                            <a:schemeClr val="tx1">
                              <a:lumMod val="50000"/>
                            </a:schemeClr>
                          </a:solidFill>
                          <a:effectLst/>
                          <a:latin typeface="나눔고딕" panose="020D0604000000000000" pitchFamily="50" charset="-127"/>
                          <a:ea typeface="나눔고딕" panose="020D0604000000000000" pitchFamily="50" charset="-127"/>
                        </a:rPr>
                        <a:t>10% </a:t>
                      </a:r>
                      <a:r>
                        <a:rPr lang="ko-KR" altLang="en-US" sz="1100" b="1" i="0" u="none" strike="noStrike" dirty="0">
                          <a:solidFill>
                            <a:schemeClr val="tx1">
                              <a:lumMod val="50000"/>
                            </a:schemeClr>
                          </a:solidFill>
                          <a:effectLst/>
                          <a:latin typeface="나눔고딕" panose="020D0604000000000000" pitchFamily="50" charset="-127"/>
                          <a:ea typeface="나눔고딕" panose="020D0604000000000000" pitchFamily="50" charset="-127"/>
                        </a:rPr>
                        <a:t>논문 비율</a:t>
                      </a:r>
                      <a:endParaRPr lang="en-US" sz="1100" b="1"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5511" marR="5511" marT="5511" marB="0" anchor="ctr">
                    <a:solidFill>
                      <a:schemeClr val="accent5">
                        <a:lumMod val="20000"/>
                        <a:lumOff val="80000"/>
                      </a:schemeClr>
                    </a:solidFill>
                  </a:tcPr>
                </a:tc>
                <a:extLst>
                  <a:ext uri="{0D108BD9-81ED-4DB2-BD59-A6C34878D82A}">
                    <a16:rowId xmlns:a16="http://schemas.microsoft.com/office/drawing/2014/main" val="2221858832"/>
                  </a:ext>
                </a:extLst>
              </a:tr>
              <a:tr h="181574">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1</a:t>
                      </a:r>
                    </a:p>
                  </a:txBody>
                  <a:tcPr marL="7620" marR="7620" marT="7620" marB="0" anchor="ctr"/>
                </a:tc>
                <a:tc>
                  <a:txBody>
                    <a:bodyPr/>
                    <a:lstStyle/>
                    <a:p>
                      <a:pPr algn="l"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Korea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29</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0.87</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10.3</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3174388214"/>
                  </a:ext>
                </a:extLst>
              </a:tr>
              <a:tr h="35525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a:t>
                      </a:r>
                    </a:p>
                  </a:txBody>
                  <a:tcPr marL="7620" marR="7620" marT="7620" marB="0" anchor="ctr"/>
                </a:tc>
                <a:tc>
                  <a:txBody>
                    <a:bodyPr/>
                    <a:lstStyle/>
                    <a:p>
                      <a:pPr algn="l"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Korea Food Research Institute</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1.01</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28.6</a:t>
                      </a:r>
                    </a:p>
                  </a:txBody>
                  <a:tcPr marL="7620" marR="7620" marT="7620" marB="0" anchor="ctr"/>
                </a:tc>
                <a:extLst>
                  <a:ext uri="{0D108BD9-81ED-4DB2-BD59-A6C34878D82A}">
                    <a16:rowId xmlns:a16="http://schemas.microsoft.com/office/drawing/2014/main" val="3826302913"/>
                  </a:ext>
                </a:extLst>
              </a:tr>
              <a:tr h="181574">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a:t>
                      </a:r>
                    </a:p>
                  </a:txBody>
                  <a:tcPr marL="7620" marR="7620" marT="7620" marB="0" anchor="ctr"/>
                </a:tc>
                <a:tc>
                  <a:txBody>
                    <a:bodyPr/>
                    <a:lstStyle/>
                    <a:p>
                      <a:pPr algn="l"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Yonsei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8.9</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0.9</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14.3</a:t>
                      </a:r>
                    </a:p>
                  </a:txBody>
                  <a:tcPr marL="7620" marR="7620" marT="7620" marB="0" anchor="ctr"/>
                </a:tc>
                <a:extLst>
                  <a:ext uri="{0D108BD9-81ED-4DB2-BD59-A6C34878D82A}">
                    <a16:rowId xmlns:a16="http://schemas.microsoft.com/office/drawing/2014/main" val="3741209042"/>
                  </a:ext>
                </a:extLst>
              </a:tr>
              <a:tr h="35525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Kangwon National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7.1</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33.3</a:t>
                      </a:r>
                    </a:p>
                  </a:txBody>
                  <a:tcPr marL="7620" marR="7620" marT="7620" marB="0" anchor="ctr"/>
                </a:tc>
                <a:extLst>
                  <a:ext uri="{0D108BD9-81ED-4DB2-BD59-A6C34878D82A}">
                    <a16:rowId xmlns:a16="http://schemas.microsoft.com/office/drawing/2014/main" val="803274485"/>
                  </a:ext>
                </a:extLst>
              </a:tr>
              <a:tr h="35525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a:t>
                      </a:r>
                    </a:p>
                  </a:txBody>
                  <a:tcPr marL="7620" marR="7620" marT="7620" marB="0" anchor="ctr"/>
                </a:tc>
                <a:tc>
                  <a:txBody>
                    <a:bodyPr/>
                    <a:lstStyle/>
                    <a:p>
                      <a:pPr algn="l"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Rural Development Administration</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0.86</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11.1</a:t>
                      </a:r>
                    </a:p>
                  </a:txBody>
                  <a:tcPr marL="7620" marR="7620" marT="7620" marB="0" anchor="ctr"/>
                </a:tc>
                <a:extLst>
                  <a:ext uri="{0D108BD9-81ED-4DB2-BD59-A6C34878D82A}">
                    <a16:rowId xmlns:a16="http://schemas.microsoft.com/office/drawing/2014/main" val="4066953691"/>
                  </a:ext>
                </a:extLst>
              </a:tr>
              <a:tr h="181574">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Ewha Womans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0.58</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4055720468"/>
                  </a:ext>
                </a:extLst>
              </a:tr>
              <a:tr h="208299">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Konkuk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0.85</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12.5</a:t>
                      </a:r>
                    </a:p>
                  </a:txBody>
                  <a:tcPr marL="7620" marR="7620" marT="7620" marB="0" anchor="ctr"/>
                </a:tc>
                <a:extLst>
                  <a:ext uri="{0D108BD9-81ED-4DB2-BD59-A6C34878D82A}">
                    <a16:rowId xmlns:a16="http://schemas.microsoft.com/office/drawing/2014/main" val="3767360151"/>
                  </a:ext>
                </a:extLst>
              </a:tr>
              <a:tr h="35525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Kyungpook National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0.63</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12.5</a:t>
                      </a:r>
                    </a:p>
                  </a:txBody>
                  <a:tcPr marL="7620" marR="7620" marT="7620" marB="0" anchor="ctr"/>
                </a:tc>
                <a:extLst>
                  <a:ext uri="{0D108BD9-81ED-4DB2-BD59-A6C34878D82A}">
                    <a16:rowId xmlns:a16="http://schemas.microsoft.com/office/drawing/2014/main" val="1282809327"/>
                  </a:ext>
                </a:extLst>
              </a:tr>
              <a:tr h="181574">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Seoul National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0.71</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12.5</a:t>
                      </a:r>
                    </a:p>
                  </a:txBody>
                  <a:tcPr marL="7620" marR="7620" marT="7620" marB="0" anchor="ctr"/>
                </a:tc>
                <a:extLst>
                  <a:ext uri="{0D108BD9-81ED-4DB2-BD59-A6C34878D82A}">
                    <a16:rowId xmlns:a16="http://schemas.microsoft.com/office/drawing/2014/main" val="2864124156"/>
                  </a:ext>
                </a:extLst>
              </a:tr>
              <a:tr h="181574">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Dongguk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28.6</a:t>
                      </a:r>
                    </a:p>
                  </a:txBody>
                  <a:tcPr marL="7620" marR="7620" marT="7620" marB="0" anchor="ctr"/>
                </a:tc>
                <a:extLst>
                  <a:ext uri="{0D108BD9-81ED-4DB2-BD59-A6C34878D82A}">
                    <a16:rowId xmlns:a16="http://schemas.microsoft.com/office/drawing/2014/main" val="4244924806"/>
                  </a:ext>
                </a:extLst>
              </a:tr>
              <a:tr h="35525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Sookmyung Women's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0.9</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14.3</a:t>
                      </a:r>
                    </a:p>
                  </a:txBody>
                  <a:tcPr marL="7620" marR="7620" marT="7620" marB="0" anchor="ctr"/>
                </a:tc>
                <a:extLst>
                  <a:ext uri="{0D108BD9-81ED-4DB2-BD59-A6C34878D82A}">
                    <a16:rowId xmlns:a16="http://schemas.microsoft.com/office/drawing/2014/main" val="1804192735"/>
                  </a:ext>
                </a:extLst>
              </a:tr>
              <a:tr h="181574">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12</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Kyonggi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10.3</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1.23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16.7</a:t>
                      </a:r>
                    </a:p>
                  </a:txBody>
                  <a:tcPr marL="7620" marR="7620" marT="7620" marB="0" anchor="ctr"/>
                </a:tc>
                <a:extLst>
                  <a:ext uri="{0D108BD9-81ED-4DB2-BD59-A6C34878D82A}">
                    <a16:rowId xmlns:a16="http://schemas.microsoft.com/office/drawing/2014/main" val="3635882900"/>
                  </a:ext>
                </a:extLst>
              </a:tr>
              <a:tr h="35525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13</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California Polytechnic State University SLO</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3.2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0.97</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387054105"/>
                  </a:ext>
                </a:extLst>
              </a:tr>
              <a:tr h="35525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13</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Gyeongsang National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3.4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0.62</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87553504"/>
                  </a:ext>
                </a:extLst>
              </a:tr>
              <a:tr h="212920">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13</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King Saud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13.2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1.35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2749245710"/>
                  </a:ext>
                </a:extLst>
              </a:tr>
              <a:tr h="181574">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13</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Kunsan National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0.97</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85013023"/>
                  </a:ext>
                </a:extLst>
              </a:tr>
              <a:tr h="528931">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13</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Rutgers - The State University of New Jersey, New Brunswick</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0.92</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2537883464"/>
                  </a:ext>
                </a:extLst>
              </a:tr>
              <a:tr h="181574">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13</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Sun Moon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0.4</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0.16</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2707674352"/>
                  </a:ext>
                </a:extLst>
              </a:tr>
              <a:tr h="35525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13</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United States Department of Agriculture</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0.23</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629354129"/>
                  </a:ext>
                </a:extLst>
              </a:tr>
              <a:tr h="181574">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13</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University of Arkansas</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1.29</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2850887224"/>
                  </a:ext>
                </a:extLst>
              </a:tr>
              <a:tr h="35525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13</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Washington State University Pullman</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0.23</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3585628729"/>
                  </a:ext>
                </a:extLst>
              </a:tr>
            </a:tbl>
          </a:graphicData>
        </a:graphic>
      </p:graphicFrame>
      <p:sp>
        <p:nvSpPr>
          <p:cNvPr id="7" name="직사각형 6">
            <a:extLst>
              <a:ext uri="{FF2B5EF4-FFF2-40B4-BE49-F238E27FC236}">
                <a16:creationId xmlns:a16="http://schemas.microsoft.com/office/drawing/2014/main" id="{4D6E8A4D-F4C3-47C6-97A1-460CE58E5EB3}"/>
              </a:ext>
            </a:extLst>
          </p:cNvPr>
          <p:cNvSpPr/>
          <p:nvPr/>
        </p:nvSpPr>
        <p:spPr>
          <a:xfrm>
            <a:off x="693600" y="5990083"/>
            <a:ext cx="784800" cy="7481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제목 1">
            <a:extLst>
              <a:ext uri="{FF2B5EF4-FFF2-40B4-BE49-F238E27FC236}">
                <a16:creationId xmlns:a16="http://schemas.microsoft.com/office/drawing/2014/main" id="{B995FA66-9401-4C76-98A4-3C8C02180F97}"/>
              </a:ext>
            </a:extLst>
          </p:cNvPr>
          <p:cNvSpPr txBox="1">
            <a:spLocks/>
          </p:cNvSpPr>
          <p:nvPr/>
        </p:nvSpPr>
        <p:spPr>
          <a:xfrm>
            <a:off x="243192" y="152349"/>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lang="ko-KR" altLang="en-US" sz="2000" dirty="0">
                <a:solidFill>
                  <a:schemeClr val="tx1">
                    <a:lumMod val="50000"/>
                  </a:schemeClr>
                </a:solidFill>
                <a:latin typeface="나눔고딕" panose="020D0604000000000000" pitchFamily="50" charset="-127"/>
                <a:ea typeface="나눔고딕" panose="020D0604000000000000" pitchFamily="50" charset="-127"/>
              </a:rPr>
              <a:t>기관별 연구협력 현황</a:t>
            </a:r>
            <a:endParaRPr kumimoji="0" lang="en-US" altLang="ko-KR" sz="2000" b="1" i="0" u="none"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endParaRPr>
          </a:p>
        </p:txBody>
      </p:sp>
      <p:sp>
        <p:nvSpPr>
          <p:cNvPr id="10" name="TextBox 9">
            <a:extLst>
              <a:ext uri="{FF2B5EF4-FFF2-40B4-BE49-F238E27FC236}">
                <a16:creationId xmlns:a16="http://schemas.microsoft.com/office/drawing/2014/main" id="{A6141B22-B845-4135-BBCF-5BE22FF8CC09}"/>
              </a:ext>
            </a:extLst>
          </p:cNvPr>
          <p:cNvSpPr txBox="1"/>
          <p:nvPr/>
        </p:nvSpPr>
        <p:spPr>
          <a:xfrm>
            <a:off x="336181" y="4593742"/>
            <a:ext cx="6475324" cy="276999"/>
          </a:xfrm>
          <a:prstGeom prst="rect">
            <a:avLst/>
          </a:prstGeom>
          <a:noFill/>
        </p:spPr>
        <p:txBody>
          <a:bodyPr wrap="square" rtlCol="0">
            <a:spAutoFit/>
          </a:bodyPr>
          <a:lstStyle/>
          <a:p>
            <a:pPr algn="ctr"/>
            <a:r>
              <a:rPr lang="en-US" altLang="ko-KR" sz="1200" dirty="0">
                <a:solidFill>
                  <a:schemeClr val="bg2">
                    <a:lumMod val="10000"/>
                  </a:schemeClr>
                </a:solidFill>
                <a:latin typeface="나눔고딕" panose="020D0604000000000000" pitchFamily="50" charset="-127"/>
                <a:ea typeface="나눔고딕" panose="020D0604000000000000" pitchFamily="50" charset="-127"/>
              </a:rPr>
              <a:t>&lt;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**대학교 식품공학부의 연구협력 기관</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&gt;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 </a:t>
            </a:r>
          </a:p>
        </p:txBody>
      </p:sp>
      <p:sp>
        <p:nvSpPr>
          <p:cNvPr id="11" name="TextBox 10">
            <a:extLst>
              <a:ext uri="{FF2B5EF4-FFF2-40B4-BE49-F238E27FC236}">
                <a16:creationId xmlns:a16="http://schemas.microsoft.com/office/drawing/2014/main" id="{69008B7C-65B0-4CB7-BB7D-F670DD75A3FF}"/>
              </a:ext>
            </a:extLst>
          </p:cNvPr>
          <p:cNvSpPr txBox="1"/>
          <p:nvPr/>
        </p:nvSpPr>
        <p:spPr>
          <a:xfrm>
            <a:off x="243192" y="5047477"/>
            <a:ext cx="6568314" cy="1569660"/>
          </a:xfrm>
          <a:prstGeom prst="rect">
            <a:avLst/>
          </a:prstGeom>
          <a:noFill/>
        </p:spPr>
        <p:txBody>
          <a:bodyPr wrap="square" rtlCol="0">
            <a:spAutoFit/>
          </a:bodyPr>
          <a:lstStyle/>
          <a:p>
            <a:pPr marL="171450" indent="-171450">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지도상에서 </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**대학교 식품공학부의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연구자와 협력한 기관을 확인할 수 있으며</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원 크기는 협력한 논문 수를 나타냄</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171450" indent="-171450">
              <a:buFont typeface="Wingdings" panose="05000000000000000000" pitchFamily="2" charset="2"/>
              <a:buChar char="§"/>
            </a:pP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171450" indent="-171450">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연구협력을 가장 활발히 진행한 기관별 논문 수와 논문의 한 편당 인용 수</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FWCI, </a:t>
            </a:r>
            <a:r>
              <a:rPr lang="ko-KR" altLang="en-US" sz="1200">
                <a:solidFill>
                  <a:schemeClr val="tx1">
                    <a:lumMod val="50000"/>
                  </a:schemeClr>
                </a:solidFill>
                <a:latin typeface="나눔고딕" panose="020D0604000000000000" pitchFamily="50" charset="-127"/>
                <a:ea typeface="나눔고딕" panose="020D0604000000000000" pitchFamily="50" charset="-127"/>
              </a:rPr>
              <a:t>상위 </a:t>
            </a:r>
            <a:r>
              <a:rPr lang="en-US" altLang="ko-KR" sz="1200">
                <a:solidFill>
                  <a:schemeClr val="tx1">
                    <a:lumMod val="50000"/>
                  </a:schemeClr>
                </a:solidFill>
                <a:latin typeface="나눔고딕" panose="020D0604000000000000" pitchFamily="50" charset="-127"/>
                <a:ea typeface="나눔고딕" panose="020D0604000000000000" pitchFamily="50" charset="-127"/>
              </a:rPr>
              <a:t>10%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논문 비율을 확인할 수 있음</a:t>
            </a:r>
          </a:p>
          <a:p>
            <a:pPr marL="171450" indent="-171450">
              <a:buFont typeface="Wingdings" panose="05000000000000000000" pitchFamily="2" charset="2"/>
              <a:buChar char="§"/>
            </a:pP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171450" indent="-171450">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연구협력을 가장 활발히 한 기관은 고려대학교</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(29</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식품연구원</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(14</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연세대학교</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(14</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 순으로 분석 됨</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p:txBody>
      </p:sp>
      <p:sp>
        <p:nvSpPr>
          <p:cNvPr id="12" name="TextBox 11">
            <a:extLst>
              <a:ext uri="{FF2B5EF4-FFF2-40B4-BE49-F238E27FC236}">
                <a16:creationId xmlns:a16="http://schemas.microsoft.com/office/drawing/2014/main" id="{F8AE5837-891D-48BC-B1AE-526FEBD384DB}"/>
              </a:ext>
            </a:extLst>
          </p:cNvPr>
          <p:cNvSpPr txBox="1"/>
          <p:nvPr/>
        </p:nvSpPr>
        <p:spPr>
          <a:xfrm>
            <a:off x="7837872" y="240859"/>
            <a:ext cx="4169329" cy="276999"/>
          </a:xfrm>
          <a:prstGeom prst="rect">
            <a:avLst/>
          </a:prstGeom>
          <a:noFill/>
        </p:spPr>
        <p:txBody>
          <a:bodyPr wrap="square" rtlCol="0">
            <a:spAutoFit/>
          </a:bodyPr>
          <a:lstStyle/>
          <a:p>
            <a:pPr algn="ctr"/>
            <a:r>
              <a:rPr lang="en-US" altLang="ko-KR" sz="1200" dirty="0">
                <a:solidFill>
                  <a:schemeClr val="bg2">
                    <a:lumMod val="10000"/>
                  </a:schemeClr>
                </a:solidFill>
                <a:latin typeface="나눔고딕" panose="020D0604000000000000" pitchFamily="50" charset="-127"/>
                <a:ea typeface="나눔고딕" panose="020D0604000000000000" pitchFamily="50" charset="-127"/>
              </a:rPr>
              <a:t>&lt;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연구협력 기관</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&gt;</a:t>
            </a:r>
            <a:endParaRPr lang="ko-KR" altLang="en-US" sz="1200" dirty="0">
              <a:solidFill>
                <a:schemeClr val="bg2">
                  <a:lumMod val="10000"/>
                </a:schemeClr>
              </a:solidFill>
              <a:latin typeface="나눔고딕" panose="020D0604000000000000" pitchFamily="50" charset="-127"/>
              <a:ea typeface="나눔고딕" panose="020D0604000000000000" pitchFamily="50" charset="-127"/>
            </a:endParaRPr>
          </a:p>
        </p:txBody>
      </p:sp>
      <p:pic>
        <p:nvPicPr>
          <p:cNvPr id="3" name="그림 2">
            <a:extLst>
              <a:ext uri="{FF2B5EF4-FFF2-40B4-BE49-F238E27FC236}">
                <a16:creationId xmlns:a16="http://schemas.microsoft.com/office/drawing/2014/main" id="{6668DBC9-30D6-4DD1-855F-766B9DB1FDC7}"/>
              </a:ext>
            </a:extLst>
          </p:cNvPr>
          <p:cNvPicPr>
            <a:picLocks noChangeAspect="1"/>
          </p:cNvPicPr>
          <p:nvPr/>
        </p:nvPicPr>
        <p:blipFill>
          <a:blip r:embed="rId3"/>
          <a:stretch>
            <a:fillRect/>
          </a:stretch>
        </p:blipFill>
        <p:spPr>
          <a:xfrm>
            <a:off x="336181" y="772287"/>
            <a:ext cx="6546201" cy="3821455"/>
          </a:xfrm>
          <a:prstGeom prst="rect">
            <a:avLst/>
          </a:prstGeom>
        </p:spPr>
      </p:pic>
      <p:sp>
        <p:nvSpPr>
          <p:cNvPr id="13" name="TextBox 12">
            <a:extLst>
              <a:ext uri="{FF2B5EF4-FFF2-40B4-BE49-F238E27FC236}">
                <a16:creationId xmlns:a16="http://schemas.microsoft.com/office/drawing/2014/main" id="{7D3FC4C2-F4E0-4908-8E26-2618BF2212B2}"/>
              </a:ext>
            </a:extLst>
          </p:cNvPr>
          <p:cNvSpPr txBox="1"/>
          <p:nvPr/>
        </p:nvSpPr>
        <p:spPr>
          <a:xfrm>
            <a:off x="10409697" y="0"/>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Trends</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25022786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a:extLst>
              <a:ext uri="{FF2B5EF4-FFF2-40B4-BE49-F238E27FC236}">
                <a16:creationId xmlns:a16="http://schemas.microsoft.com/office/drawing/2014/main" id="{6D099385-15FB-49E7-A904-7DE66891D0FD}"/>
              </a:ext>
            </a:extLst>
          </p:cNvPr>
          <p:cNvSpPr/>
          <p:nvPr/>
        </p:nvSpPr>
        <p:spPr>
          <a:xfrm>
            <a:off x="693600" y="5875200"/>
            <a:ext cx="11059200" cy="156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직사각형 3">
            <a:extLst>
              <a:ext uri="{FF2B5EF4-FFF2-40B4-BE49-F238E27FC236}">
                <a16:creationId xmlns:a16="http://schemas.microsoft.com/office/drawing/2014/main" id="{822B6DFB-C12F-4B0F-9ADA-4A1542275492}"/>
              </a:ext>
            </a:extLst>
          </p:cNvPr>
          <p:cNvSpPr/>
          <p:nvPr/>
        </p:nvSpPr>
        <p:spPr>
          <a:xfrm>
            <a:off x="439200" y="5875200"/>
            <a:ext cx="11203200" cy="5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직사각형 4">
            <a:extLst>
              <a:ext uri="{FF2B5EF4-FFF2-40B4-BE49-F238E27FC236}">
                <a16:creationId xmlns:a16="http://schemas.microsoft.com/office/drawing/2014/main" id="{0D8EC4D6-D531-44E1-94FC-655B0CD282A5}"/>
              </a:ext>
            </a:extLst>
          </p:cNvPr>
          <p:cNvSpPr/>
          <p:nvPr/>
        </p:nvSpPr>
        <p:spPr>
          <a:xfrm>
            <a:off x="693600" y="5990083"/>
            <a:ext cx="784800" cy="7481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aphicFrame>
        <p:nvGraphicFramePr>
          <p:cNvPr id="3" name="표 2">
            <a:extLst>
              <a:ext uri="{FF2B5EF4-FFF2-40B4-BE49-F238E27FC236}">
                <a16:creationId xmlns:a16="http://schemas.microsoft.com/office/drawing/2014/main" id="{D465CDCC-EB10-4B43-AB7D-01BEA9A1A12F}"/>
              </a:ext>
            </a:extLst>
          </p:cNvPr>
          <p:cNvGraphicFramePr>
            <a:graphicFrameLocks noGrp="1"/>
          </p:cNvGraphicFramePr>
          <p:nvPr>
            <p:extLst>
              <p:ext uri="{D42A27DB-BD31-4B8C-83A1-F6EECF244321}">
                <p14:modId xmlns:p14="http://schemas.microsoft.com/office/powerpoint/2010/main" val="19877572"/>
              </p:ext>
            </p:extLst>
          </p:nvPr>
        </p:nvGraphicFramePr>
        <p:xfrm>
          <a:off x="513602" y="1563928"/>
          <a:ext cx="11239198" cy="5043430"/>
        </p:xfrm>
        <a:graphic>
          <a:graphicData uri="http://schemas.openxmlformats.org/drawingml/2006/table">
            <a:tbl>
              <a:tblPr>
                <a:tableStyleId>{0E3FDE45-AF77-4B5C-9715-49D594BDF05E}</a:tableStyleId>
              </a:tblPr>
              <a:tblGrid>
                <a:gridCol w="407032">
                  <a:extLst>
                    <a:ext uri="{9D8B030D-6E8A-4147-A177-3AD203B41FA5}">
                      <a16:colId xmlns:a16="http://schemas.microsoft.com/office/drawing/2014/main" val="1232244205"/>
                    </a:ext>
                  </a:extLst>
                </a:gridCol>
                <a:gridCol w="3703858">
                  <a:extLst>
                    <a:ext uri="{9D8B030D-6E8A-4147-A177-3AD203B41FA5}">
                      <a16:colId xmlns:a16="http://schemas.microsoft.com/office/drawing/2014/main" val="3056898845"/>
                    </a:ext>
                  </a:extLst>
                </a:gridCol>
                <a:gridCol w="1172497">
                  <a:extLst>
                    <a:ext uri="{9D8B030D-6E8A-4147-A177-3AD203B41FA5}">
                      <a16:colId xmlns:a16="http://schemas.microsoft.com/office/drawing/2014/main" val="4215813635"/>
                    </a:ext>
                  </a:extLst>
                </a:gridCol>
                <a:gridCol w="1128251">
                  <a:extLst>
                    <a:ext uri="{9D8B030D-6E8A-4147-A177-3AD203B41FA5}">
                      <a16:colId xmlns:a16="http://schemas.microsoft.com/office/drawing/2014/main" val="1401060242"/>
                    </a:ext>
                  </a:extLst>
                </a:gridCol>
                <a:gridCol w="1125977">
                  <a:extLst>
                    <a:ext uri="{9D8B030D-6E8A-4147-A177-3AD203B41FA5}">
                      <a16:colId xmlns:a16="http://schemas.microsoft.com/office/drawing/2014/main" val="2505069584"/>
                    </a:ext>
                  </a:extLst>
                </a:gridCol>
                <a:gridCol w="1233861">
                  <a:extLst>
                    <a:ext uri="{9D8B030D-6E8A-4147-A177-3AD203B41FA5}">
                      <a16:colId xmlns:a16="http://schemas.microsoft.com/office/drawing/2014/main" val="1481534041"/>
                    </a:ext>
                  </a:extLst>
                </a:gridCol>
                <a:gridCol w="1233861">
                  <a:extLst>
                    <a:ext uri="{9D8B030D-6E8A-4147-A177-3AD203B41FA5}">
                      <a16:colId xmlns:a16="http://schemas.microsoft.com/office/drawing/2014/main" val="1139919920"/>
                    </a:ext>
                  </a:extLst>
                </a:gridCol>
                <a:gridCol w="1233861">
                  <a:extLst>
                    <a:ext uri="{9D8B030D-6E8A-4147-A177-3AD203B41FA5}">
                      <a16:colId xmlns:a16="http://schemas.microsoft.com/office/drawing/2014/main" val="2706671656"/>
                    </a:ext>
                  </a:extLst>
                </a:gridCol>
              </a:tblGrid>
              <a:tr h="568087">
                <a:tc>
                  <a:txBody>
                    <a:bodyPr/>
                    <a:lstStyle/>
                    <a:p>
                      <a:pPr algn="l" fontAlgn="ctr"/>
                      <a:endParaRPr lang="ko-KR" alt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3032" marR="3032" marT="3032" marB="0" anchor="ctr">
                    <a:solidFill>
                      <a:schemeClr val="accent2">
                        <a:lumMod val="20000"/>
                        <a:lumOff val="80000"/>
                      </a:schemeClr>
                    </a:solidFill>
                  </a:tcPr>
                </a:tc>
                <a:tc>
                  <a:txBody>
                    <a:bodyPr/>
                    <a:lstStyle/>
                    <a:p>
                      <a:pPr algn="l" fontAlgn="ctr"/>
                      <a:r>
                        <a:rPr 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rPr>
                        <a:t>Journal</a:t>
                      </a:r>
                    </a:p>
                  </a:txBody>
                  <a:tcPr marL="3032" marR="3032" marT="3032" marB="0" anchor="ctr">
                    <a:solidFill>
                      <a:schemeClr val="accent2">
                        <a:lumMod val="20000"/>
                        <a:lumOff val="80000"/>
                      </a:schemeClr>
                    </a:solidFill>
                  </a:tcPr>
                </a:tc>
                <a:tc>
                  <a:txBody>
                    <a:bodyPr/>
                    <a:lstStyle/>
                    <a:p>
                      <a:pPr algn="l" fontAlgn="ctr"/>
                      <a:r>
                        <a:rPr lang="en-US" sz="1100" u="none" strike="noStrike" dirty="0">
                          <a:solidFill>
                            <a:schemeClr val="bg2">
                              <a:lumMod val="10000"/>
                            </a:schemeClr>
                          </a:solidFill>
                          <a:effectLst/>
                          <a:latin typeface="나눔고딕" panose="020D0604000000000000" pitchFamily="50" charset="-127"/>
                          <a:ea typeface="나눔고딕" panose="020D0604000000000000" pitchFamily="50" charset="-127"/>
                        </a:rPr>
                        <a:t>Scholarly </a:t>
                      </a:r>
                    </a:p>
                    <a:p>
                      <a:pPr algn="l" fontAlgn="ctr"/>
                      <a:r>
                        <a:rPr lang="en-US" sz="1100" u="none" strike="noStrike" dirty="0">
                          <a:solidFill>
                            <a:schemeClr val="bg2">
                              <a:lumMod val="10000"/>
                            </a:schemeClr>
                          </a:solidFill>
                          <a:effectLst/>
                          <a:latin typeface="나눔고딕" panose="020D0604000000000000" pitchFamily="50" charset="-127"/>
                          <a:ea typeface="나눔고딕" panose="020D0604000000000000" pitchFamily="50" charset="-127"/>
                        </a:rPr>
                        <a:t>Output</a:t>
                      </a:r>
                      <a:endParaRPr 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3032" marR="3032" marT="3032" marB="0" anchor="ctr">
                    <a:solidFill>
                      <a:schemeClr val="accent2">
                        <a:lumMod val="20000"/>
                        <a:lumOff val="80000"/>
                      </a:schemeClr>
                    </a:solidFill>
                  </a:tcPr>
                </a:tc>
                <a:tc>
                  <a:txBody>
                    <a:bodyPr/>
                    <a:lstStyle/>
                    <a:p>
                      <a:pPr algn="l" fontAlgn="ctr"/>
                      <a:r>
                        <a:rPr lang="en-US" sz="1100" u="none" strike="noStrike" dirty="0">
                          <a:solidFill>
                            <a:schemeClr val="bg2">
                              <a:lumMod val="10000"/>
                            </a:schemeClr>
                          </a:solidFill>
                          <a:effectLst/>
                          <a:latin typeface="나눔고딕" panose="020D0604000000000000" pitchFamily="50" charset="-127"/>
                          <a:ea typeface="나눔고딕" panose="020D0604000000000000" pitchFamily="50" charset="-127"/>
                        </a:rPr>
                        <a:t>Citation </a:t>
                      </a:r>
                    </a:p>
                    <a:p>
                      <a:pPr algn="l" fontAlgn="ctr"/>
                      <a:r>
                        <a:rPr lang="en-US" sz="1100" u="none" strike="noStrike" dirty="0">
                          <a:solidFill>
                            <a:schemeClr val="bg2">
                              <a:lumMod val="10000"/>
                            </a:schemeClr>
                          </a:solidFill>
                          <a:effectLst/>
                          <a:latin typeface="나눔고딕" panose="020D0604000000000000" pitchFamily="50" charset="-127"/>
                          <a:ea typeface="나눔고딕" panose="020D0604000000000000" pitchFamily="50" charset="-127"/>
                        </a:rPr>
                        <a:t>Count</a:t>
                      </a:r>
                      <a:endParaRPr 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3032" marR="3032" marT="3032" marB="0" anchor="ctr">
                    <a:solidFill>
                      <a:schemeClr val="accent2">
                        <a:lumMod val="20000"/>
                        <a:lumOff val="80000"/>
                      </a:schemeClr>
                    </a:solidFill>
                  </a:tcPr>
                </a:tc>
                <a:tc>
                  <a:txBody>
                    <a:bodyPr/>
                    <a:lstStyle/>
                    <a:p>
                      <a:pPr algn="l" fontAlgn="ctr"/>
                      <a:r>
                        <a:rPr lang="en-US" sz="1100" u="none" strike="noStrike" dirty="0">
                          <a:solidFill>
                            <a:schemeClr val="bg2">
                              <a:lumMod val="10000"/>
                            </a:schemeClr>
                          </a:solidFill>
                          <a:effectLst/>
                          <a:latin typeface="나눔고딕" panose="020D0604000000000000" pitchFamily="50" charset="-127"/>
                          <a:ea typeface="나눔고딕" panose="020D0604000000000000" pitchFamily="50" charset="-127"/>
                        </a:rPr>
                        <a:t>Citations per Publication</a:t>
                      </a:r>
                      <a:endParaRPr 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3032" marR="3032" marT="3032" marB="0" anchor="ctr">
                    <a:solidFill>
                      <a:schemeClr val="accent2">
                        <a:lumMod val="20000"/>
                        <a:lumOff val="80000"/>
                      </a:schemeClr>
                    </a:solidFill>
                  </a:tcPr>
                </a:tc>
                <a:tc>
                  <a:txBody>
                    <a:bodyPr/>
                    <a:lstStyle/>
                    <a:p>
                      <a:pPr algn="l" fontAlgn="ctr"/>
                      <a:r>
                        <a:rPr lang="en-US" sz="1100" u="none" strike="noStrike" dirty="0">
                          <a:solidFill>
                            <a:schemeClr val="bg2">
                              <a:lumMod val="10000"/>
                            </a:schemeClr>
                          </a:solidFill>
                          <a:effectLst/>
                          <a:latin typeface="나눔고딕" panose="020D0604000000000000" pitchFamily="50" charset="-127"/>
                          <a:ea typeface="나눔고딕" panose="020D0604000000000000" pitchFamily="50" charset="-127"/>
                        </a:rPr>
                        <a:t>Field-Weighted Citation Impact</a:t>
                      </a:r>
                      <a:endParaRPr 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3032" marR="3032" marT="3032" marB="0" anchor="ctr">
                    <a:solidFill>
                      <a:schemeClr val="accent2">
                        <a:lumMod val="20000"/>
                        <a:lumOff val="80000"/>
                      </a:schemeClr>
                    </a:solidFill>
                  </a:tcPr>
                </a:tc>
                <a:tc>
                  <a:txBody>
                    <a:bodyPr/>
                    <a:lstStyle/>
                    <a:p>
                      <a:pPr algn="l" fontAlgn="ctr"/>
                      <a:r>
                        <a:rPr lang="en-US" sz="1100" u="none" strike="noStrike" dirty="0">
                          <a:solidFill>
                            <a:schemeClr val="bg2">
                              <a:lumMod val="10000"/>
                            </a:schemeClr>
                          </a:solidFill>
                          <a:effectLst/>
                          <a:latin typeface="나눔고딕" panose="020D0604000000000000" pitchFamily="50" charset="-127"/>
                          <a:ea typeface="나눔고딕" panose="020D0604000000000000" pitchFamily="50" charset="-127"/>
                        </a:rPr>
                        <a:t>Outputs in Top </a:t>
                      </a:r>
                    </a:p>
                    <a:p>
                      <a:pPr algn="l" fontAlgn="ctr"/>
                      <a:r>
                        <a:rPr lang="en-US" sz="1100" u="none" strike="noStrike">
                          <a:solidFill>
                            <a:schemeClr val="bg2">
                              <a:lumMod val="10000"/>
                            </a:schemeClr>
                          </a:solidFill>
                          <a:effectLst/>
                          <a:latin typeface="나눔고딕" panose="020D0604000000000000" pitchFamily="50" charset="-127"/>
                          <a:ea typeface="나눔고딕" panose="020D0604000000000000" pitchFamily="50" charset="-127"/>
                        </a:rPr>
                        <a:t>10 </a:t>
                      </a:r>
                      <a:r>
                        <a:rPr lang="en-US" sz="1100" u="none" strike="noStrike" dirty="0">
                          <a:solidFill>
                            <a:schemeClr val="bg2">
                              <a:lumMod val="10000"/>
                            </a:schemeClr>
                          </a:solidFill>
                          <a:effectLst/>
                          <a:latin typeface="나눔고딕" panose="020D0604000000000000" pitchFamily="50" charset="-127"/>
                          <a:ea typeface="나눔고딕" panose="020D0604000000000000" pitchFamily="50" charset="-127"/>
                        </a:rPr>
                        <a:t>Citation Percentiles (%)</a:t>
                      </a:r>
                      <a:endParaRPr 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3032" marR="3032" marT="3032" marB="0" anchor="ctr">
                    <a:solidFill>
                      <a:schemeClr val="accent2">
                        <a:lumMod val="20000"/>
                        <a:lumOff val="80000"/>
                      </a:schemeClr>
                    </a:solidFill>
                  </a:tcPr>
                </a:tc>
                <a:tc>
                  <a:txBody>
                    <a:bodyPr/>
                    <a:lstStyle/>
                    <a:p>
                      <a:pPr algn="l" fontAlgn="ctr"/>
                      <a:r>
                        <a:rPr lang="en-US" sz="1100" u="none" strike="noStrike" dirty="0">
                          <a:solidFill>
                            <a:schemeClr val="bg2">
                              <a:lumMod val="10000"/>
                            </a:schemeClr>
                          </a:solidFill>
                          <a:effectLst/>
                          <a:latin typeface="나눔고딕" panose="020D0604000000000000" pitchFamily="50" charset="-127"/>
                          <a:ea typeface="나눔고딕" panose="020D0604000000000000" pitchFamily="50" charset="-127"/>
                        </a:rPr>
                        <a:t>International</a:t>
                      </a:r>
                    </a:p>
                    <a:p>
                      <a:pPr algn="l" fontAlgn="ctr"/>
                      <a:r>
                        <a:rPr lang="en-US" sz="1100" u="none" strike="noStrike" dirty="0">
                          <a:solidFill>
                            <a:schemeClr val="bg2">
                              <a:lumMod val="10000"/>
                            </a:schemeClr>
                          </a:solidFill>
                          <a:effectLst/>
                          <a:latin typeface="나눔고딕" panose="020D0604000000000000" pitchFamily="50" charset="-127"/>
                          <a:ea typeface="나눔고딕" panose="020D0604000000000000" pitchFamily="50" charset="-127"/>
                        </a:rPr>
                        <a:t>Collaboration (%)</a:t>
                      </a:r>
                      <a:endParaRPr 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3032" marR="3032" marT="3032" marB="0" anchor="ctr">
                    <a:solidFill>
                      <a:schemeClr val="accent2">
                        <a:lumMod val="20000"/>
                        <a:lumOff val="80000"/>
                      </a:schemeClr>
                    </a:solidFill>
                  </a:tcPr>
                </a:tc>
                <a:extLst>
                  <a:ext uri="{0D108BD9-81ED-4DB2-BD59-A6C34878D82A}">
                    <a16:rowId xmlns:a16="http://schemas.microsoft.com/office/drawing/2014/main" val="863010127"/>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Food Control</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176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33.3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26.7</a:t>
                      </a:r>
                    </a:p>
                  </a:txBody>
                  <a:tcPr marL="7620" marR="7620" marT="7620" marB="0" anchor="ctr"/>
                </a:tc>
                <a:extLst>
                  <a:ext uri="{0D108BD9-81ED-4DB2-BD59-A6C34878D82A}">
                    <a16:rowId xmlns:a16="http://schemas.microsoft.com/office/drawing/2014/main" val="2444024999"/>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Food Science and Biotechnology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0.46</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6.7</a:t>
                      </a:r>
                    </a:p>
                  </a:txBody>
                  <a:tcPr marL="7620" marR="7620" marT="7620" marB="0" anchor="ctr"/>
                </a:tc>
                <a:extLst>
                  <a:ext uri="{0D108BD9-81ED-4DB2-BD59-A6C34878D82A}">
                    <a16:rowId xmlns:a16="http://schemas.microsoft.com/office/drawing/2014/main" val="1119802833"/>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LWT - Food Science and Technology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0.99</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7.7</a:t>
                      </a:r>
                    </a:p>
                  </a:txBody>
                  <a:tcPr marL="7620" marR="7620" marT="7620" marB="0" anchor="ctr"/>
                </a:tc>
                <a:extLst>
                  <a:ext uri="{0D108BD9-81ED-4DB2-BD59-A6C34878D82A}">
                    <a16:rowId xmlns:a16="http://schemas.microsoft.com/office/drawing/2014/main" val="750622433"/>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Applied Biological Chemistry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4.1</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0.49</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18.2</a:t>
                      </a:r>
                    </a:p>
                  </a:txBody>
                  <a:tcPr marL="7620" marR="7620" marT="7620" marB="0" anchor="ctr"/>
                </a:tc>
                <a:extLst>
                  <a:ext uri="{0D108BD9-81ED-4DB2-BD59-A6C34878D82A}">
                    <a16:rowId xmlns:a16="http://schemas.microsoft.com/office/drawing/2014/main" val="2148087796"/>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Food Research International</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0.6</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11.1</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2973869704"/>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a:t>
                      </a:r>
                    </a:p>
                  </a:txBody>
                  <a:tcPr marL="7620" marR="7620" marT="7620" marB="0" anchor="ctr">
                    <a:solidFill>
                      <a:schemeClr val="accent2">
                        <a:lumMod val="20000"/>
                        <a:lumOff val="80000"/>
                      </a:schemeClr>
                    </a:solidFill>
                  </a:tcP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Food Chemistry</a:t>
                      </a:r>
                    </a:p>
                  </a:txBody>
                  <a:tcPr marL="7620" marR="7620" marT="7620" marB="0" anchor="ctr">
                    <a:solidFill>
                      <a:schemeClr val="accent2">
                        <a:lumMod val="20000"/>
                        <a:lumOff val="80000"/>
                      </a:schemeClr>
                    </a:solid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a:t>
                      </a:r>
                    </a:p>
                  </a:txBody>
                  <a:tcPr marL="7620" marR="7620" marT="7620" marB="0" anchor="ctr">
                    <a:solidFill>
                      <a:schemeClr val="accent2">
                        <a:lumMod val="20000"/>
                        <a:lumOff val="80000"/>
                      </a:schemeClr>
                    </a:solid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185</a:t>
                      </a:r>
                    </a:p>
                  </a:txBody>
                  <a:tcPr marL="7620" marR="7620" marT="7620" marB="0" anchor="ctr">
                    <a:solidFill>
                      <a:schemeClr val="accent2">
                        <a:lumMod val="20000"/>
                        <a:lumOff val="80000"/>
                      </a:schemeClr>
                    </a:solid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23.1</a:t>
                      </a:r>
                    </a:p>
                  </a:txBody>
                  <a:tcPr marL="7620" marR="7620" marT="7620" marB="0" anchor="ctr">
                    <a:solidFill>
                      <a:schemeClr val="accent2">
                        <a:lumMod val="20000"/>
                        <a:lumOff val="80000"/>
                      </a:schemeClr>
                    </a:solidFill>
                  </a:tcP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2.98</a:t>
                      </a:r>
                    </a:p>
                  </a:txBody>
                  <a:tcPr marL="7620" marR="7620" marT="7620" marB="0" anchor="ctr">
                    <a:solidFill>
                      <a:schemeClr val="accent2">
                        <a:lumMod val="20000"/>
                        <a:lumOff val="80000"/>
                      </a:schemeClr>
                    </a:solid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2">
                        <a:lumMod val="20000"/>
                        <a:lumOff val="80000"/>
                      </a:schemeClr>
                    </a:solidFill>
                  </a:tcP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37.5</a:t>
                      </a:r>
                    </a:p>
                  </a:txBody>
                  <a:tcPr marL="7620" marR="7620" marT="7620" marB="0" anchor="ctr">
                    <a:solidFill>
                      <a:schemeClr val="accent2">
                        <a:lumMod val="20000"/>
                        <a:lumOff val="80000"/>
                      </a:schemeClr>
                    </a:solidFill>
                  </a:tcPr>
                </a:tc>
                <a:extLst>
                  <a:ext uri="{0D108BD9-81ED-4DB2-BD59-A6C34878D82A}">
                    <a16:rowId xmlns:a16="http://schemas.microsoft.com/office/drawing/2014/main" val="2764945073"/>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Toxins</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1.28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744103250"/>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Cereal Chemistry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0.16</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33.3</a:t>
                      </a:r>
                    </a:p>
                  </a:txBody>
                  <a:tcPr marL="7620" marR="7620" marT="7620" marB="0" anchor="ctr"/>
                </a:tc>
                <a:extLst>
                  <a:ext uri="{0D108BD9-81ED-4DB2-BD59-A6C34878D82A}">
                    <a16:rowId xmlns:a16="http://schemas.microsoft.com/office/drawing/2014/main" val="389052920"/>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Journal of Agricultural and Food Chemistry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0.93</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2665240437"/>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Journal of Food Protection</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0.64</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33.3</a:t>
                      </a:r>
                    </a:p>
                  </a:txBody>
                  <a:tcPr marL="7620" marR="7620" marT="7620" marB="0" anchor="ctr"/>
                </a:tc>
                <a:extLst>
                  <a:ext uri="{0D108BD9-81ED-4DB2-BD59-A6C34878D82A}">
                    <a16:rowId xmlns:a16="http://schemas.microsoft.com/office/drawing/2014/main" val="1490899838"/>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Food Additives and Contaminants - Part A Chemistry, Analysis, Control, Exposure and Risk Assessment</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0.48</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3772937730"/>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a:t>
                      </a:r>
                    </a:p>
                  </a:txBody>
                  <a:tcPr marL="7620" marR="7620" marT="7620" marB="0" anchor="ctr">
                    <a:solidFill>
                      <a:schemeClr val="accent2">
                        <a:lumMod val="20000"/>
                        <a:lumOff val="80000"/>
                      </a:schemeClr>
                    </a:solidFill>
                  </a:tcP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Food Microbiology</a:t>
                      </a:r>
                    </a:p>
                  </a:txBody>
                  <a:tcPr marL="7620" marR="7620" marT="7620" marB="0" anchor="ctr">
                    <a:solidFill>
                      <a:schemeClr val="accent2">
                        <a:lumMod val="20000"/>
                        <a:lumOff val="80000"/>
                      </a:schemeClr>
                    </a:solid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a:t>
                      </a:r>
                    </a:p>
                  </a:txBody>
                  <a:tcPr marL="7620" marR="7620" marT="7620" marB="0" anchor="ctr">
                    <a:solidFill>
                      <a:schemeClr val="accent2">
                        <a:lumMod val="20000"/>
                        <a:lumOff val="80000"/>
                      </a:schemeClr>
                    </a:solid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146</a:t>
                      </a:r>
                    </a:p>
                  </a:txBody>
                  <a:tcPr marL="7620" marR="7620" marT="7620" marB="0" anchor="ctr">
                    <a:solidFill>
                      <a:schemeClr val="accent2">
                        <a:lumMod val="20000"/>
                        <a:lumOff val="80000"/>
                      </a:schemeClr>
                    </a:solid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29.2</a:t>
                      </a:r>
                    </a:p>
                  </a:txBody>
                  <a:tcPr marL="7620" marR="7620" marT="7620" marB="0" anchor="ctr">
                    <a:solidFill>
                      <a:schemeClr val="accent2">
                        <a:lumMod val="20000"/>
                        <a:lumOff val="80000"/>
                      </a:schemeClr>
                    </a:solid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a:t>
                      </a:r>
                    </a:p>
                  </a:txBody>
                  <a:tcPr marL="7620" marR="7620" marT="7620" marB="0" anchor="ctr">
                    <a:solidFill>
                      <a:schemeClr val="accent2">
                        <a:lumMod val="20000"/>
                        <a:lumOff val="80000"/>
                      </a:schemeClr>
                    </a:solid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2">
                        <a:lumMod val="20000"/>
                        <a:lumOff val="80000"/>
                      </a:schemeClr>
                    </a:solid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2">
                        <a:lumMod val="20000"/>
                        <a:lumOff val="80000"/>
                      </a:schemeClr>
                    </a:solidFill>
                  </a:tcPr>
                </a:tc>
                <a:extLst>
                  <a:ext uri="{0D108BD9-81ED-4DB2-BD59-A6C34878D82A}">
                    <a16:rowId xmlns:a16="http://schemas.microsoft.com/office/drawing/2014/main" val="3310587364"/>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International Journal of Food Microbiology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39</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0.92</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1345020424"/>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Journal of Functional Foods</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0.9</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2063655100"/>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Food Science and Technology International</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0.49</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2568597712"/>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International Journal of Food Science and Technology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0.89</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25</a:t>
                      </a:r>
                    </a:p>
                  </a:txBody>
                  <a:tcPr marL="7620" marR="7620" marT="7620" marB="0" anchor="ctr"/>
                </a:tc>
                <a:extLst>
                  <a:ext uri="{0D108BD9-81ED-4DB2-BD59-A6C34878D82A}">
                    <a16:rowId xmlns:a16="http://schemas.microsoft.com/office/drawing/2014/main" val="3399117510"/>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Journal of Food Safety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0.21</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902229739"/>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Journal of Food Science</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0.92</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25</a:t>
                      </a:r>
                    </a:p>
                  </a:txBody>
                  <a:tcPr marL="7620" marR="7620" marT="7620" marB="0" anchor="ctr"/>
                </a:tc>
                <a:extLst>
                  <a:ext uri="{0D108BD9-81ED-4DB2-BD59-A6C34878D82A}">
                    <a16:rowId xmlns:a16="http://schemas.microsoft.com/office/drawing/2014/main" val="683314716"/>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Journal of the Science of Food and Agriculture</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16.2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1.43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906676009"/>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Korean Journal for Food Science of Animal Resources</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0.13</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62974496"/>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Molecules</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0.88</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2346079418"/>
                  </a:ext>
                </a:extLst>
              </a:tr>
              <a:tr h="196783">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Poultry Science</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0.8</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75</a:t>
                      </a:r>
                    </a:p>
                  </a:txBody>
                  <a:tcPr marL="7620" marR="7620" marT="7620" marB="0" anchor="ctr"/>
                </a:tc>
                <a:extLst>
                  <a:ext uri="{0D108BD9-81ED-4DB2-BD59-A6C34878D82A}">
                    <a16:rowId xmlns:a16="http://schemas.microsoft.com/office/drawing/2014/main" val="2923173542"/>
                  </a:ext>
                </a:extLst>
              </a:tr>
            </a:tbl>
          </a:graphicData>
        </a:graphic>
      </p:graphicFrame>
      <p:sp>
        <p:nvSpPr>
          <p:cNvPr id="6" name="제목 1">
            <a:extLst>
              <a:ext uri="{FF2B5EF4-FFF2-40B4-BE49-F238E27FC236}">
                <a16:creationId xmlns:a16="http://schemas.microsoft.com/office/drawing/2014/main" id="{7DDB267C-A4E6-46C4-919F-7DDDD0BD6538}"/>
              </a:ext>
            </a:extLst>
          </p:cNvPr>
          <p:cNvSpPr txBox="1">
            <a:spLocks/>
          </p:cNvSpPr>
          <p:nvPr/>
        </p:nvSpPr>
        <p:spPr>
          <a:xfrm>
            <a:off x="243192" y="152349"/>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lang="ko-KR" altLang="en-US" sz="2000" dirty="0">
                <a:solidFill>
                  <a:schemeClr val="tx1">
                    <a:lumMod val="50000"/>
                  </a:schemeClr>
                </a:solidFill>
                <a:latin typeface="나눔고딕" panose="020D0604000000000000" pitchFamily="50" charset="-127"/>
                <a:ea typeface="나눔고딕" panose="020D0604000000000000" pitchFamily="50" charset="-127"/>
              </a:rPr>
              <a:t>주요 저널 리스트</a:t>
            </a:r>
            <a:endParaRPr kumimoji="0" lang="en-US" altLang="ko-KR" sz="2000" b="1" i="0" u="none"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endParaRPr>
          </a:p>
        </p:txBody>
      </p:sp>
      <p:sp>
        <p:nvSpPr>
          <p:cNvPr id="7" name="TextBox 6">
            <a:extLst>
              <a:ext uri="{FF2B5EF4-FFF2-40B4-BE49-F238E27FC236}">
                <a16:creationId xmlns:a16="http://schemas.microsoft.com/office/drawing/2014/main" id="{914BB440-C32C-4DE0-BA94-30A7BA3215B7}"/>
              </a:ext>
            </a:extLst>
          </p:cNvPr>
          <p:cNvSpPr txBox="1"/>
          <p:nvPr/>
        </p:nvSpPr>
        <p:spPr>
          <a:xfrm>
            <a:off x="497982" y="664973"/>
            <a:ext cx="11290816" cy="646331"/>
          </a:xfrm>
          <a:prstGeom prst="rect">
            <a:avLst/>
          </a:prstGeom>
          <a:noFill/>
        </p:spPr>
        <p:txBody>
          <a:bodyPr wrap="square" rtlCol="0">
            <a:spAutoFit/>
          </a:bodyPr>
          <a:lstStyle/>
          <a:p>
            <a:pPr marL="228600" indent="-228600">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논문을 가장 많이 발표한 </a:t>
            </a:r>
            <a:r>
              <a:rPr lang="ko-KR" altLang="en-US" sz="1200">
                <a:solidFill>
                  <a:schemeClr val="tx1">
                    <a:lumMod val="50000"/>
                  </a:schemeClr>
                </a:solidFill>
                <a:latin typeface="나눔고딕" panose="020D0604000000000000" pitchFamily="50" charset="-127"/>
                <a:ea typeface="나눔고딕" panose="020D0604000000000000" pitchFamily="50" charset="-127"/>
              </a:rPr>
              <a:t>상위 </a:t>
            </a:r>
            <a:r>
              <a:rPr lang="en-US" altLang="ko-KR" sz="1200">
                <a:solidFill>
                  <a:schemeClr val="tx1">
                    <a:lumMod val="50000"/>
                  </a:schemeClr>
                </a:solidFill>
                <a:latin typeface="나눔고딕" panose="020D0604000000000000" pitchFamily="50" charset="-127"/>
                <a:ea typeface="나눔고딕" panose="020D0604000000000000" pitchFamily="50" charset="-127"/>
              </a:rPr>
              <a:t>20</a:t>
            </a:r>
            <a:r>
              <a:rPr lang="ko-KR" altLang="en-US" sz="1200">
                <a:solidFill>
                  <a:schemeClr val="tx1">
                    <a:lumMod val="50000"/>
                  </a:schemeClr>
                </a:solidFill>
                <a:latin typeface="나눔고딕" panose="020D0604000000000000" pitchFamily="50" charset="-127"/>
                <a:ea typeface="나눔고딕" panose="020D0604000000000000" pitchFamily="50" charset="-127"/>
              </a:rPr>
              <a:t>종의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저널과 발표된 논문 수</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및</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인용 분석</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228600" indent="-228600">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양적인 측면에서 분석하면 </a:t>
            </a:r>
            <a:r>
              <a:rPr lang="en-US" altLang="ko-KR" sz="1200" dirty="0">
                <a:solidFill>
                  <a:srgbClr val="000000"/>
                </a:solidFill>
                <a:latin typeface="나눔고딕" panose="020D0604000000000000" pitchFamily="50" charset="-127"/>
                <a:ea typeface="나눔고딕" panose="020D0604000000000000" pitchFamily="50" charset="-127"/>
              </a:rPr>
              <a:t>Food Control</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에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15</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편의 논문이 출판되었고</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질적인 측면에서 분석하면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F</a:t>
            </a:r>
            <a:r>
              <a:rPr lang="en-US" altLang="ko-KR" sz="1200" dirty="0">
                <a:solidFill>
                  <a:srgbClr val="000000"/>
                </a:solidFill>
                <a:latin typeface="나눔고딕" panose="020D0604000000000000" pitchFamily="50" charset="-127"/>
                <a:ea typeface="나눔고딕" panose="020D0604000000000000" pitchFamily="50" charset="-127"/>
              </a:rPr>
              <a:t>ood</a:t>
            </a:r>
            <a:r>
              <a:rPr lang="ko-KR" altLang="en-US" sz="1200" dirty="0">
                <a:solidFill>
                  <a:srgbClr val="000000"/>
                </a:solidFill>
                <a:latin typeface="나눔고딕" panose="020D0604000000000000" pitchFamily="50" charset="-127"/>
                <a:ea typeface="나눔고딕" panose="020D0604000000000000" pitchFamily="50" charset="-127"/>
              </a:rPr>
              <a:t> </a:t>
            </a:r>
            <a:r>
              <a:rPr lang="en-US" altLang="ko-KR" sz="1200" dirty="0">
                <a:solidFill>
                  <a:srgbClr val="000000"/>
                </a:solidFill>
                <a:latin typeface="나눔고딕" panose="020D0604000000000000" pitchFamily="50" charset="-127"/>
                <a:ea typeface="나눔고딕" panose="020D0604000000000000" pitchFamily="50" charset="-127"/>
              </a:rPr>
              <a:t>Chemistry</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에 발표된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8</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편의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FWCI</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가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2.98</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가장 높고</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Food</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Microbiology</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에</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발표된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5</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편의 논문 </a:t>
            </a:r>
            <a:r>
              <a:rPr lang="ko-KR" altLang="en-US" sz="1200">
                <a:solidFill>
                  <a:schemeClr val="tx1">
                    <a:lumMod val="50000"/>
                  </a:schemeClr>
                </a:solidFill>
                <a:latin typeface="나눔고딕" panose="020D0604000000000000" pitchFamily="50" charset="-127"/>
                <a:ea typeface="나눔고딕" panose="020D0604000000000000" pitchFamily="50" charset="-127"/>
              </a:rPr>
              <a:t>중 </a:t>
            </a:r>
            <a:r>
              <a:rPr lang="en-US" altLang="ko-KR" sz="1200">
                <a:solidFill>
                  <a:schemeClr val="tx1">
                    <a:lumMod val="50000"/>
                  </a:schemeClr>
                </a:solidFill>
                <a:latin typeface="나눔고딕" panose="020D0604000000000000" pitchFamily="50" charset="-127"/>
                <a:ea typeface="나눔고딕" panose="020D0604000000000000" pitchFamily="50" charset="-127"/>
              </a:rPr>
              <a:t>60%</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가 </a:t>
            </a:r>
            <a:r>
              <a:rPr lang="ko-KR" altLang="en-US" sz="1200">
                <a:solidFill>
                  <a:schemeClr val="tx1">
                    <a:lumMod val="50000"/>
                  </a:schemeClr>
                </a:solidFill>
                <a:latin typeface="나눔고딕" panose="020D0604000000000000" pitchFamily="50" charset="-127"/>
                <a:ea typeface="나눔고딕" panose="020D0604000000000000" pitchFamily="50" charset="-127"/>
              </a:rPr>
              <a:t>상위 </a:t>
            </a:r>
            <a:r>
              <a:rPr lang="en-US" altLang="ko-KR" sz="1200">
                <a:solidFill>
                  <a:schemeClr val="tx1">
                    <a:lumMod val="50000"/>
                  </a:schemeClr>
                </a:solidFill>
                <a:latin typeface="나눔고딕" panose="020D0604000000000000" pitchFamily="50" charset="-127"/>
                <a:ea typeface="나눔고딕" panose="020D0604000000000000" pitchFamily="50" charset="-127"/>
              </a:rPr>
              <a:t>10%</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에 해당되는 것으로 확인되어</a:t>
            </a:r>
            <a:r>
              <a:rPr lang="en-US" altLang="ko-KR" sz="1200">
                <a:solidFill>
                  <a:schemeClr val="tx1">
                    <a:lumMod val="50000"/>
                  </a:schemeClr>
                </a:solidFill>
                <a:latin typeface="나눔고딕" panose="020D0604000000000000" pitchFamily="50" charset="-127"/>
                <a:ea typeface="나눔고딕" panose="020D0604000000000000" pitchFamily="50" charset="-127"/>
              </a:rPr>
              <a:t>, 20</a:t>
            </a:r>
            <a:r>
              <a:rPr lang="ko-KR" altLang="en-US" sz="1200">
                <a:solidFill>
                  <a:schemeClr val="tx1">
                    <a:lumMod val="50000"/>
                  </a:schemeClr>
                </a:solidFill>
                <a:latin typeface="나눔고딕" panose="020D0604000000000000" pitchFamily="50" charset="-127"/>
                <a:ea typeface="나눔고딕" panose="020D0604000000000000" pitchFamily="50" charset="-127"/>
              </a:rPr>
              <a:t>종의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저널 중 </a:t>
            </a:r>
            <a:r>
              <a:rPr lang="ko-KR" altLang="en-US" sz="1200">
                <a:solidFill>
                  <a:schemeClr val="tx1">
                    <a:lumMod val="50000"/>
                  </a:schemeClr>
                </a:solidFill>
                <a:latin typeface="나눔고딕" panose="020D0604000000000000" pitchFamily="50" charset="-127"/>
                <a:ea typeface="나눔고딕" panose="020D0604000000000000" pitchFamily="50" charset="-127"/>
              </a:rPr>
              <a:t>상위 </a:t>
            </a:r>
            <a:r>
              <a:rPr lang="en-US" altLang="ko-KR" sz="1200">
                <a:solidFill>
                  <a:schemeClr val="tx1">
                    <a:lumMod val="50000"/>
                  </a:schemeClr>
                </a:solidFill>
                <a:latin typeface="나눔고딕" panose="020D0604000000000000" pitchFamily="50" charset="-127"/>
                <a:ea typeface="나눔고딕" panose="020D0604000000000000" pitchFamily="50" charset="-127"/>
              </a:rPr>
              <a:t>10%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논문 비율이 가장 높은 것으로 분석 됨</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p:txBody>
      </p:sp>
      <p:sp>
        <p:nvSpPr>
          <p:cNvPr id="9" name="TextBox 8">
            <a:extLst>
              <a:ext uri="{FF2B5EF4-FFF2-40B4-BE49-F238E27FC236}">
                <a16:creationId xmlns:a16="http://schemas.microsoft.com/office/drawing/2014/main" id="{456DC98A-0212-44CA-BCEA-0EF096A39AAA}"/>
              </a:ext>
            </a:extLst>
          </p:cNvPr>
          <p:cNvSpPr txBox="1"/>
          <p:nvPr/>
        </p:nvSpPr>
        <p:spPr>
          <a:xfrm>
            <a:off x="500643" y="6575291"/>
            <a:ext cx="11190714" cy="276999"/>
          </a:xfrm>
          <a:prstGeom prst="rect">
            <a:avLst/>
          </a:prstGeom>
          <a:noFill/>
        </p:spPr>
        <p:txBody>
          <a:bodyPr wrap="square" rtlCol="0">
            <a:spAutoFit/>
          </a:bodyPr>
          <a:lstStyle/>
          <a:p>
            <a:pPr algn="ctr"/>
            <a:r>
              <a:rPr lang="en-US" altLang="ko-KR" sz="1200" dirty="0">
                <a:solidFill>
                  <a:schemeClr val="bg2">
                    <a:lumMod val="10000"/>
                  </a:schemeClr>
                </a:solidFill>
                <a:latin typeface="나눔고딕" panose="020D0604000000000000" pitchFamily="50" charset="-127"/>
                <a:ea typeface="나눔고딕" panose="020D0604000000000000" pitchFamily="50" charset="-127"/>
              </a:rPr>
              <a:t>&lt;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논문이 가장 많이 발표된 저널리스트</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&gt;</a:t>
            </a:r>
            <a:endParaRPr lang="ko-KR" altLang="en-US" sz="1200" dirty="0">
              <a:solidFill>
                <a:schemeClr val="bg2">
                  <a:lumMod val="10000"/>
                </a:schemeClr>
              </a:solidFill>
              <a:latin typeface="나눔고딕" panose="020D0604000000000000" pitchFamily="50" charset="-127"/>
              <a:ea typeface="나눔고딕" panose="020D0604000000000000" pitchFamily="50" charset="-127"/>
            </a:endParaRPr>
          </a:p>
        </p:txBody>
      </p:sp>
      <p:sp>
        <p:nvSpPr>
          <p:cNvPr id="10" name="TextBox 9">
            <a:extLst>
              <a:ext uri="{FF2B5EF4-FFF2-40B4-BE49-F238E27FC236}">
                <a16:creationId xmlns:a16="http://schemas.microsoft.com/office/drawing/2014/main" id="{330DB6D9-6765-43CB-8366-69DC26AF7A41}"/>
              </a:ext>
            </a:extLst>
          </p:cNvPr>
          <p:cNvSpPr txBox="1"/>
          <p:nvPr/>
        </p:nvSpPr>
        <p:spPr>
          <a:xfrm>
            <a:off x="10409697" y="0"/>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Trends</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5251396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직사각형 10">
            <a:extLst>
              <a:ext uri="{FF2B5EF4-FFF2-40B4-BE49-F238E27FC236}">
                <a16:creationId xmlns:a16="http://schemas.microsoft.com/office/drawing/2014/main" id="{F72B7739-8FF0-4D9B-AAF3-5FB368E36D2D}"/>
              </a:ext>
            </a:extLst>
          </p:cNvPr>
          <p:cNvSpPr/>
          <p:nvPr/>
        </p:nvSpPr>
        <p:spPr>
          <a:xfrm>
            <a:off x="713064" y="5875200"/>
            <a:ext cx="11039736" cy="1229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직사각형 6">
            <a:extLst>
              <a:ext uri="{FF2B5EF4-FFF2-40B4-BE49-F238E27FC236}">
                <a16:creationId xmlns:a16="http://schemas.microsoft.com/office/drawing/2014/main" id="{82442A8E-16FE-4160-8CA9-C89EBEB6E341}"/>
              </a:ext>
            </a:extLst>
          </p:cNvPr>
          <p:cNvSpPr/>
          <p:nvPr/>
        </p:nvSpPr>
        <p:spPr>
          <a:xfrm>
            <a:off x="439200" y="5875200"/>
            <a:ext cx="11203200" cy="5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직사각형 5">
            <a:extLst>
              <a:ext uri="{FF2B5EF4-FFF2-40B4-BE49-F238E27FC236}">
                <a16:creationId xmlns:a16="http://schemas.microsoft.com/office/drawing/2014/main" id="{2E4EE99C-2082-4945-BA4B-FD8AD33E92D3}"/>
              </a:ext>
            </a:extLst>
          </p:cNvPr>
          <p:cNvSpPr/>
          <p:nvPr/>
        </p:nvSpPr>
        <p:spPr>
          <a:xfrm>
            <a:off x="693600" y="5990083"/>
            <a:ext cx="784800" cy="7481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TextBox 3">
            <a:extLst>
              <a:ext uri="{FF2B5EF4-FFF2-40B4-BE49-F238E27FC236}">
                <a16:creationId xmlns:a16="http://schemas.microsoft.com/office/drawing/2014/main" id="{6F8B9F41-0D58-4525-A315-FCC91988978C}"/>
              </a:ext>
            </a:extLst>
          </p:cNvPr>
          <p:cNvSpPr txBox="1"/>
          <p:nvPr/>
        </p:nvSpPr>
        <p:spPr>
          <a:xfrm>
            <a:off x="549601" y="5122489"/>
            <a:ext cx="11092799" cy="1384995"/>
          </a:xfrm>
          <a:prstGeom prst="rect">
            <a:avLst/>
          </a:prstGeom>
          <a:noFill/>
        </p:spPr>
        <p:txBody>
          <a:bodyPr wrap="square" rtlCol="0">
            <a:spAutoFit/>
          </a:bodyPr>
          <a:lstStyle/>
          <a:p>
            <a:pPr marL="285750" indent="-285750" algn="just">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지난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5</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년</a:t>
            </a:r>
            <a:r>
              <a:rPr lang="en-US" altLang="ko-KR" sz="1200">
                <a:solidFill>
                  <a:schemeClr val="tx1">
                    <a:lumMod val="50000"/>
                  </a:schemeClr>
                </a:solidFill>
                <a:latin typeface="나눔고딕" panose="020D0604000000000000" pitchFamily="50" charset="-127"/>
                <a:ea typeface="나눔고딕" panose="020D0604000000000000" pitchFamily="50" charset="-127"/>
              </a:rPr>
              <a:t>(2015-2019</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년</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간 발표된 논문의 연구경향 분석</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algn="just">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글자크기가 클수록 관련 키워드와 관련도가 높고</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a:solidFill>
                  <a:schemeClr val="tx1">
                    <a:lumMod val="50000"/>
                  </a:schemeClr>
                </a:solidFill>
                <a:latin typeface="나눔고딕" panose="020D0604000000000000" pitchFamily="50" charset="-127"/>
                <a:ea typeface="나눔고딕" panose="020D0604000000000000" pitchFamily="50" charset="-127"/>
              </a:rPr>
              <a:t>초록색이면</a:t>
            </a:r>
            <a:r>
              <a:rPr lang="en-US" altLang="ko-KR" sz="1200">
                <a:solidFill>
                  <a:schemeClr val="tx1">
                    <a:lumMod val="50000"/>
                  </a:schemeClr>
                </a:solidFill>
                <a:latin typeface="나눔고딕" panose="020D0604000000000000" pitchFamily="50" charset="-127"/>
                <a:ea typeface="나눔고딕" panose="020D0604000000000000" pitchFamily="50" charset="-127"/>
              </a:rPr>
              <a:t> 2015</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년 대비해서 활발히 연구되고 있는 성장하고 있는 연구 키워드이며</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 파란색으로 도출된 </a:t>
            </a:r>
            <a:r>
              <a:rPr lang="ko-KR" altLang="en-US" sz="1200">
                <a:solidFill>
                  <a:schemeClr val="tx1">
                    <a:lumMod val="50000"/>
                  </a:schemeClr>
                </a:solidFill>
                <a:latin typeface="나눔고딕" panose="020D0604000000000000" pitchFamily="50" charset="-127"/>
                <a:ea typeface="나눔고딕" panose="020D0604000000000000" pitchFamily="50" charset="-127"/>
              </a:rPr>
              <a:t>키워드는 </a:t>
            </a:r>
            <a:r>
              <a:rPr lang="en-US" altLang="ko-KR" sz="1200">
                <a:solidFill>
                  <a:schemeClr val="tx1">
                    <a:lumMod val="50000"/>
                  </a:schemeClr>
                </a:solidFill>
                <a:latin typeface="나눔고딕" panose="020D0604000000000000" pitchFamily="50" charset="-127"/>
                <a:ea typeface="나눔고딕" panose="020D0604000000000000" pitchFamily="50" charset="-127"/>
              </a:rPr>
              <a:t>2019</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년에는 연구가 감소되고 있는 키워드인 것으로 해석</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algn="just">
              <a:buFont typeface="Wingdings" panose="05000000000000000000" pitchFamily="2" charset="2"/>
              <a:buChar char="§"/>
            </a:pP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algn="just">
              <a:buFont typeface="Wingdings" panose="05000000000000000000" pitchFamily="2" charset="2"/>
              <a:buChar char="§"/>
            </a:pPr>
            <a:r>
              <a:rPr lang="en-US" altLang="ko-KR" sz="1200">
                <a:solidFill>
                  <a:schemeClr val="tx1">
                    <a:lumMod val="50000"/>
                  </a:schemeClr>
                </a:solidFill>
                <a:latin typeface="나눔고딕" panose="020D0604000000000000" pitchFamily="50" charset="-127"/>
                <a:ea typeface="나눔고딕" panose="020D0604000000000000" pitchFamily="50" charset="-127"/>
              </a:rPr>
              <a:t>250</a:t>
            </a:r>
            <a:r>
              <a:rPr lang="ko-KR" altLang="en-US" sz="1200">
                <a:solidFill>
                  <a:schemeClr val="tx1">
                    <a:lumMod val="50000"/>
                  </a:schemeClr>
                </a:solidFill>
                <a:latin typeface="나눔고딕" panose="020D0604000000000000" pitchFamily="50" charset="-127"/>
                <a:ea typeface="나눔고딕" panose="020D0604000000000000" pitchFamily="50" charset="-127"/>
              </a:rPr>
              <a:t>편의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타이틀</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초록</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저자 키워드에서 가장 활발히 연구되고 </a:t>
            </a:r>
            <a:r>
              <a:rPr lang="ko-KR" altLang="en-US" sz="1200">
                <a:solidFill>
                  <a:schemeClr val="tx1">
                    <a:lumMod val="50000"/>
                  </a:schemeClr>
                </a:solidFill>
                <a:latin typeface="나눔고딕" panose="020D0604000000000000" pitchFamily="50" charset="-127"/>
                <a:ea typeface="나눔고딕" panose="020D0604000000000000" pitchFamily="50" charset="-127"/>
              </a:rPr>
              <a:t>있는 </a:t>
            </a:r>
            <a:r>
              <a:rPr lang="en-US" altLang="ko-KR" sz="1200">
                <a:solidFill>
                  <a:schemeClr val="tx1">
                    <a:lumMod val="50000"/>
                  </a:schemeClr>
                </a:solidFill>
                <a:latin typeface="나눔고딕" panose="020D0604000000000000" pitchFamily="50" charset="-127"/>
                <a:ea typeface="나눔고딕" panose="020D0604000000000000" pitchFamily="50" charset="-127"/>
              </a:rPr>
              <a:t>50</a:t>
            </a:r>
            <a:r>
              <a:rPr lang="ko-KR" altLang="en-US" sz="1200">
                <a:solidFill>
                  <a:schemeClr val="tx1">
                    <a:lumMod val="50000"/>
                  </a:schemeClr>
                </a:solidFill>
                <a:latin typeface="나눔고딕" panose="020D0604000000000000" pitchFamily="50" charset="-127"/>
                <a:ea typeface="나눔고딕" panose="020D0604000000000000" pitchFamily="50" charset="-127"/>
              </a:rPr>
              <a:t>개의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키워드를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Word cloud</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나타낼 수 있으며</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Norovirus, Starch, Biofilm, Aflatoxin, Bacillus Cereus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등의 연구가 가장 활발한 것으로 분석됨 </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algn="just">
              <a:buFont typeface="Wingdings" panose="05000000000000000000" pitchFamily="2" charset="2"/>
              <a:buChar char="§"/>
            </a:pPr>
            <a:r>
              <a:rPr lang="ko-KR" altLang="en-US" sz="1200">
                <a:solidFill>
                  <a:schemeClr val="tx1">
                    <a:lumMod val="50000"/>
                  </a:schemeClr>
                </a:solidFill>
                <a:latin typeface="나눔고딕" panose="020D0604000000000000" pitchFamily="50" charset="-127"/>
                <a:ea typeface="나눔고딕" panose="020D0604000000000000" pitchFamily="50" charset="-127"/>
              </a:rPr>
              <a:t>상위 </a:t>
            </a:r>
            <a:r>
              <a:rPr lang="en-US" altLang="ko-KR" sz="1200">
                <a:solidFill>
                  <a:schemeClr val="tx1">
                    <a:lumMod val="50000"/>
                  </a:schemeClr>
                </a:solidFill>
                <a:latin typeface="나눔고딕" panose="020D0604000000000000" pitchFamily="50" charset="-127"/>
                <a:ea typeface="나눔고딕" panose="020D0604000000000000" pitchFamily="50" charset="-127"/>
              </a:rPr>
              <a:t>10%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논문에서 주로 도출된 키워드는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Biofilm, Starch, Digestion, Umami, Aeromonas </a:t>
            </a:r>
            <a:r>
              <a:rPr lang="en-US" altLang="ko-KR" sz="1200" dirty="0" err="1">
                <a:solidFill>
                  <a:schemeClr val="tx1">
                    <a:lumMod val="50000"/>
                  </a:schemeClr>
                </a:solidFill>
                <a:latin typeface="나눔고딕" panose="020D0604000000000000" pitchFamily="50" charset="-127"/>
                <a:ea typeface="나눔고딕" panose="020D0604000000000000" pitchFamily="50" charset="-127"/>
              </a:rPr>
              <a:t>Hydrophilum</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등으로 분석 됨 </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p:txBody>
      </p:sp>
      <p:sp>
        <p:nvSpPr>
          <p:cNvPr id="8" name="TextBox 7">
            <a:extLst>
              <a:ext uri="{FF2B5EF4-FFF2-40B4-BE49-F238E27FC236}">
                <a16:creationId xmlns:a16="http://schemas.microsoft.com/office/drawing/2014/main" id="{D23EF245-828A-42D9-AB47-E5E9E5DCD4C1}"/>
              </a:ext>
            </a:extLst>
          </p:cNvPr>
          <p:cNvSpPr txBox="1"/>
          <p:nvPr/>
        </p:nvSpPr>
        <p:spPr>
          <a:xfrm>
            <a:off x="348379" y="1022039"/>
            <a:ext cx="5568937" cy="276999"/>
          </a:xfrm>
          <a:prstGeom prst="rect">
            <a:avLst/>
          </a:prstGeom>
          <a:noFill/>
        </p:spPr>
        <p:txBody>
          <a:bodyPr wrap="square" rtlCol="0">
            <a:spAutoFit/>
          </a:bodyPr>
          <a:lstStyle/>
          <a:p>
            <a:pPr algn="ctr"/>
            <a:r>
              <a:rPr lang="en-US" altLang="ko-KR" sz="1200">
                <a:solidFill>
                  <a:schemeClr val="bg2">
                    <a:lumMod val="10000"/>
                  </a:schemeClr>
                </a:solidFill>
                <a:latin typeface="나눔고딕" panose="020D0604000000000000" pitchFamily="50" charset="-127"/>
                <a:ea typeface="나눔고딕" panose="020D0604000000000000" pitchFamily="50" charset="-127"/>
              </a:rPr>
              <a:t>&lt;250</a:t>
            </a:r>
            <a:r>
              <a:rPr lang="ko-KR" altLang="en-US" sz="1200">
                <a:solidFill>
                  <a:schemeClr val="bg2">
                    <a:lumMod val="10000"/>
                  </a:schemeClr>
                </a:solidFill>
                <a:latin typeface="나눔고딕" panose="020D0604000000000000" pitchFamily="50" charset="-127"/>
                <a:ea typeface="나눔고딕" panose="020D0604000000000000" pitchFamily="50" charset="-127"/>
              </a:rPr>
              <a:t>편의 </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연구동향</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 Word cloud&gt;</a:t>
            </a:r>
            <a:endParaRPr lang="ko-KR" altLang="en-US" sz="1200" dirty="0">
              <a:solidFill>
                <a:schemeClr val="bg2">
                  <a:lumMod val="10000"/>
                </a:schemeClr>
              </a:solidFill>
              <a:latin typeface="나눔고딕" panose="020D0604000000000000" pitchFamily="50" charset="-127"/>
              <a:ea typeface="나눔고딕" panose="020D0604000000000000" pitchFamily="50" charset="-127"/>
            </a:endParaRPr>
          </a:p>
        </p:txBody>
      </p:sp>
      <p:sp>
        <p:nvSpPr>
          <p:cNvPr id="9" name="TextBox 8">
            <a:extLst>
              <a:ext uri="{FF2B5EF4-FFF2-40B4-BE49-F238E27FC236}">
                <a16:creationId xmlns:a16="http://schemas.microsoft.com/office/drawing/2014/main" id="{75A82307-7E6C-4981-8579-F03740D2E9D6}"/>
              </a:ext>
            </a:extLst>
          </p:cNvPr>
          <p:cNvSpPr txBox="1"/>
          <p:nvPr/>
        </p:nvSpPr>
        <p:spPr>
          <a:xfrm>
            <a:off x="6255106" y="1022039"/>
            <a:ext cx="5568937" cy="276999"/>
          </a:xfrm>
          <a:prstGeom prst="rect">
            <a:avLst/>
          </a:prstGeom>
          <a:noFill/>
        </p:spPr>
        <p:txBody>
          <a:bodyPr wrap="square" rtlCol="0">
            <a:spAutoFit/>
          </a:bodyPr>
          <a:lstStyle/>
          <a:p>
            <a:pPr algn="ctr"/>
            <a:r>
              <a:rPr lang="en-US" altLang="ko-KR" sz="1200" dirty="0">
                <a:solidFill>
                  <a:schemeClr val="bg2">
                    <a:lumMod val="10000"/>
                  </a:schemeClr>
                </a:solidFill>
                <a:latin typeface="나눔고딕" panose="020D0604000000000000" pitchFamily="50" charset="-127"/>
                <a:ea typeface="나눔고딕" panose="020D0604000000000000" pitchFamily="50" charset="-127"/>
              </a:rPr>
              <a:t>&lt;</a:t>
            </a:r>
            <a:r>
              <a:rPr lang="ko-KR" altLang="en-US" sz="1200">
                <a:solidFill>
                  <a:schemeClr val="bg2">
                    <a:lumMod val="10000"/>
                  </a:schemeClr>
                </a:solidFill>
                <a:latin typeface="나눔고딕" panose="020D0604000000000000" pitchFamily="50" charset="-127"/>
                <a:ea typeface="나눔고딕" panose="020D0604000000000000" pitchFamily="50" charset="-127"/>
              </a:rPr>
              <a:t>상위 </a:t>
            </a:r>
            <a:r>
              <a:rPr lang="en-US" altLang="ko-KR" sz="1200">
                <a:solidFill>
                  <a:schemeClr val="bg2">
                    <a:lumMod val="10000"/>
                  </a:schemeClr>
                </a:solidFill>
                <a:latin typeface="나눔고딕" panose="020D0604000000000000" pitchFamily="50" charset="-127"/>
                <a:ea typeface="나눔고딕" panose="020D0604000000000000" pitchFamily="50" charset="-127"/>
              </a:rPr>
              <a:t>10%</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논문</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(19</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편</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의 연구동향</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 Word cloud&gt;</a:t>
            </a:r>
            <a:endParaRPr lang="ko-KR" altLang="en-US" sz="1200" dirty="0">
              <a:solidFill>
                <a:schemeClr val="bg2">
                  <a:lumMod val="10000"/>
                </a:schemeClr>
              </a:solidFill>
              <a:latin typeface="나눔고딕" panose="020D0604000000000000" pitchFamily="50" charset="-127"/>
              <a:ea typeface="나눔고딕" panose="020D0604000000000000" pitchFamily="50" charset="-127"/>
            </a:endParaRPr>
          </a:p>
        </p:txBody>
      </p:sp>
      <p:sp>
        <p:nvSpPr>
          <p:cNvPr id="10" name="제목 1">
            <a:extLst>
              <a:ext uri="{FF2B5EF4-FFF2-40B4-BE49-F238E27FC236}">
                <a16:creationId xmlns:a16="http://schemas.microsoft.com/office/drawing/2014/main" id="{489F609E-0BD1-4C90-8C9D-336FE25A7AE2}"/>
              </a:ext>
            </a:extLst>
          </p:cNvPr>
          <p:cNvSpPr txBox="1">
            <a:spLocks/>
          </p:cNvSpPr>
          <p:nvPr/>
        </p:nvSpPr>
        <p:spPr>
          <a:xfrm>
            <a:off x="243192" y="152349"/>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lvl="0">
              <a:defRPr/>
            </a:pPr>
            <a:r>
              <a:rPr lang="ko-KR" altLang="en-US" sz="2000" dirty="0">
                <a:solidFill>
                  <a:schemeClr val="tx1">
                    <a:lumMod val="50000"/>
                  </a:schemeClr>
                </a:solidFill>
                <a:latin typeface="나눔고딕" panose="020D0604000000000000" pitchFamily="50" charset="-127"/>
                <a:ea typeface="나눔고딕" panose="020D0604000000000000" pitchFamily="50" charset="-127"/>
              </a:rPr>
              <a:t>**대학교 식품공학부의 연구동향</a:t>
            </a:r>
            <a:endParaRPr kumimoji="0" lang="en-US" altLang="ko-KR" sz="2000" b="1" i="0" u="none"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endParaRPr>
          </a:p>
        </p:txBody>
      </p:sp>
      <p:pic>
        <p:nvPicPr>
          <p:cNvPr id="3" name="그림 2">
            <a:extLst>
              <a:ext uri="{FF2B5EF4-FFF2-40B4-BE49-F238E27FC236}">
                <a16:creationId xmlns:a16="http://schemas.microsoft.com/office/drawing/2014/main" id="{C967516C-CB1F-400B-B6DF-8C05C42480D2}"/>
              </a:ext>
            </a:extLst>
          </p:cNvPr>
          <p:cNvPicPr>
            <a:picLocks noChangeAspect="1"/>
          </p:cNvPicPr>
          <p:nvPr/>
        </p:nvPicPr>
        <p:blipFill>
          <a:blip r:embed="rId3"/>
          <a:stretch>
            <a:fillRect/>
          </a:stretch>
        </p:blipFill>
        <p:spPr>
          <a:xfrm>
            <a:off x="348379" y="1728712"/>
            <a:ext cx="5197290" cy="2621507"/>
          </a:xfrm>
          <a:prstGeom prst="rect">
            <a:avLst/>
          </a:prstGeom>
        </p:spPr>
      </p:pic>
      <p:pic>
        <p:nvPicPr>
          <p:cNvPr id="5" name="그림 4">
            <a:extLst>
              <a:ext uri="{FF2B5EF4-FFF2-40B4-BE49-F238E27FC236}">
                <a16:creationId xmlns:a16="http://schemas.microsoft.com/office/drawing/2014/main" id="{14D03BB4-7E3D-4C6E-9EBE-0C5E35D009EB}"/>
              </a:ext>
            </a:extLst>
          </p:cNvPr>
          <p:cNvPicPr>
            <a:picLocks noChangeAspect="1"/>
          </p:cNvPicPr>
          <p:nvPr/>
        </p:nvPicPr>
        <p:blipFill rotWithShape="1">
          <a:blip r:embed="rId4"/>
          <a:srcRect l="1710" r="1689"/>
          <a:stretch/>
        </p:blipFill>
        <p:spPr>
          <a:xfrm>
            <a:off x="6650106" y="1728712"/>
            <a:ext cx="5197290" cy="2552921"/>
          </a:xfrm>
          <a:prstGeom prst="rect">
            <a:avLst/>
          </a:prstGeom>
        </p:spPr>
      </p:pic>
      <p:sp>
        <p:nvSpPr>
          <p:cNvPr id="15" name="TextBox 14">
            <a:extLst>
              <a:ext uri="{FF2B5EF4-FFF2-40B4-BE49-F238E27FC236}">
                <a16:creationId xmlns:a16="http://schemas.microsoft.com/office/drawing/2014/main" id="{08690437-2783-411E-8A2B-3A72354092C9}"/>
              </a:ext>
            </a:extLst>
          </p:cNvPr>
          <p:cNvSpPr txBox="1"/>
          <p:nvPr/>
        </p:nvSpPr>
        <p:spPr>
          <a:xfrm>
            <a:off x="10409697" y="0"/>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Trends</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4213775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E7BA304-2BCC-4F70-B116-83CDF9A80896}"/>
              </a:ext>
            </a:extLst>
          </p:cNvPr>
          <p:cNvSpPr>
            <a:spLocks noGrp="1"/>
          </p:cNvSpPr>
          <p:nvPr>
            <p:ph type="title"/>
          </p:nvPr>
        </p:nvSpPr>
        <p:spPr/>
        <p:txBody>
          <a:bodyPr>
            <a:normAutofit/>
          </a:bodyPr>
          <a:lstStyle/>
          <a:p>
            <a:r>
              <a:rPr lang="ko-KR" altLang="en-US" sz="2800" b="1" dirty="0">
                <a:latin typeface="나눔고딕" panose="020D0604000000000000" pitchFamily="50" charset="-127"/>
                <a:ea typeface="나눔고딕" panose="020D0604000000000000" pitchFamily="50" charset="-127"/>
              </a:rPr>
              <a:t>주요 대학 식품공학부의 연구경쟁력 분석</a:t>
            </a:r>
          </a:p>
        </p:txBody>
      </p:sp>
      <p:sp>
        <p:nvSpPr>
          <p:cNvPr id="3" name="TextBox 2">
            <a:extLst>
              <a:ext uri="{FF2B5EF4-FFF2-40B4-BE49-F238E27FC236}">
                <a16:creationId xmlns:a16="http://schemas.microsoft.com/office/drawing/2014/main" id="{8D523A42-7018-4432-87A8-8750441591E6}"/>
              </a:ext>
            </a:extLst>
          </p:cNvPr>
          <p:cNvSpPr txBox="1"/>
          <p:nvPr/>
        </p:nvSpPr>
        <p:spPr>
          <a:xfrm>
            <a:off x="768353" y="3167390"/>
            <a:ext cx="6493507" cy="523220"/>
          </a:xfrm>
          <a:prstGeom prst="rect">
            <a:avLst/>
          </a:prstGeom>
          <a:noFill/>
        </p:spPr>
        <p:txBody>
          <a:bodyPr wrap="square" rtlCol="0">
            <a:spAutoFit/>
          </a:bodyPr>
          <a:lstStyle/>
          <a:p>
            <a:r>
              <a:rPr lang="en-US" altLang="ko-KR" sz="1400" dirty="0">
                <a:latin typeface="나눔고딕" panose="020D0604000000000000" pitchFamily="50" charset="-127"/>
                <a:ea typeface="나눔고딕" panose="020D0604000000000000" pitchFamily="50" charset="-127"/>
              </a:rPr>
              <a:t>*</a:t>
            </a:r>
            <a:r>
              <a:rPr lang="ko-KR" altLang="en-US" sz="1400" dirty="0">
                <a:latin typeface="나눔고딕" panose="020D0604000000000000" pitchFamily="50" charset="-127"/>
                <a:ea typeface="나눔고딕" panose="020D0604000000000000" pitchFamily="50" charset="-127"/>
              </a:rPr>
              <a:t>해당 페이지 이후는 </a:t>
            </a:r>
            <a:r>
              <a:rPr lang="ko-KR" altLang="ko-KR" sz="1400" dirty="0">
                <a:latin typeface="나눔고딕" panose="020D0604000000000000" pitchFamily="50" charset="-127"/>
                <a:ea typeface="나눔고딕" panose="020D0604000000000000" pitchFamily="50" charset="-127"/>
              </a:rPr>
              <a:t>학과</a:t>
            </a:r>
            <a:r>
              <a:rPr lang="en-US" altLang="ko-KR" sz="1400" dirty="0">
                <a:latin typeface="나눔고딕" panose="020D0604000000000000" pitchFamily="50" charset="-127"/>
                <a:ea typeface="나눔고딕" panose="020D0604000000000000" pitchFamily="50" charset="-127"/>
              </a:rPr>
              <a:t>(</a:t>
            </a:r>
            <a:r>
              <a:rPr lang="ko-KR" altLang="ko-KR" sz="1400" dirty="0">
                <a:latin typeface="나눔고딕" panose="020D0604000000000000" pitchFamily="50" charset="-127"/>
                <a:ea typeface="나눔고딕" panose="020D0604000000000000" pitchFamily="50" charset="-127"/>
              </a:rPr>
              <a:t>연구팀</a:t>
            </a:r>
            <a:r>
              <a:rPr lang="en-US" altLang="ko-KR" sz="1400" dirty="0">
                <a:latin typeface="나눔고딕" panose="020D0604000000000000" pitchFamily="50" charset="-127"/>
                <a:ea typeface="나눔고딕" panose="020D0604000000000000" pitchFamily="50" charset="-127"/>
              </a:rPr>
              <a:t>)</a:t>
            </a:r>
            <a:r>
              <a:rPr lang="ko-KR" altLang="ko-KR" sz="1400" dirty="0">
                <a:latin typeface="나눔고딕" panose="020D0604000000000000" pitchFamily="50" charset="-127"/>
                <a:ea typeface="나눔고딕" panose="020D0604000000000000" pitchFamily="50" charset="-127"/>
              </a:rPr>
              <a:t>의 연구경쟁력 분석</a:t>
            </a:r>
            <a:r>
              <a:rPr lang="en-US" altLang="ko-KR" sz="1400" dirty="0">
                <a:latin typeface="나눔고딕" panose="020D0604000000000000" pitchFamily="50" charset="-127"/>
                <a:ea typeface="나눔고딕" panose="020D0604000000000000" pitchFamily="50" charset="-127"/>
              </a:rPr>
              <a:t> (1)</a:t>
            </a:r>
            <a:r>
              <a:rPr lang="ko-KR" altLang="en-US" sz="1400" dirty="0">
                <a:latin typeface="나눔고딕" panose="020D0604000000000000" pitchFamily="50" charset="-127"/>
                <a:ea typeface="나눔고딕" panose="020D0604000000000000" pitchFamily="50" charset="-127"/>
              </a:rPr>
              <a:t>의 성과분석 보고서 포맷을 참조하여 작성하면 됩니다</a:t>
            </a:r>
            <a:r>
              <a:rPr lang="en-US" altLang="ko-KR" sz="1400" dirty="0">
                <a:latin typeface="나눔고딕" panose="020D0604000000000000" pitchFamily="50" charset="-127"/>
                <a:ea typeface="나눔고딕" panose="020D0604000000000000" pitchFamily="50" charset="-127"/>
              </a:rPr>
              <a:t>. </a:t>
            </a:r>
            <a:endParaRPr lang="ko-KR" altLang="en-US" sz="1400" dirty="0">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3941816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직사각형 5">
            <a:extLst>
              <a:ext uri="{FF2B5EF4-FFF2-40B4-BE49-F238E27FC236}">
                <a16:creationId xmlns:a16="http://schemas.microsoft.com/office/drawing/2014/main" id="{D8953E14-ADA4-431A-9542-29808C51BD5B}"/>
              </a:ext>
            </a:extLst>
          </p:cNvPr>
          <p:cNvSpPr/>
          <p:nvPr/>
        </p:nvSpPr>
        <p:spPr>
          <a:xfrm>
            <a:off x="439200" y="5164522"/>
            <a:ext cx="11203200" cy="5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srgbClr val="FFFFFF"/>
              </a:solidFill>
              <a:effectLst/>
              <a:uLnTx/>
              <a:uFillTx/>
              <a:latin typeface="Arial" panose="020B0604020202020204"/>
              <a:ea typeface="굴림" panose="020B0600000101010101" pitchFamily="50" charset="-127"/>
              <a:cs typeface="+mn-cs"/>
            </a:endParaRPr>
          </a:p>
        </p:txBody>
      </p:sp>
      <p:sp>
        <p:nvSpPr>
          <p:cNvPr id="7" name="직사각형 6">
            <a:extLst>
              <a:ext uri="{FF2B5EF4-FFF2-40B4-BE49-F238E27FC236}">
                <a16:creationId xmlns:a16="http://schemas.microsoft.com/office/drawing/2014/main" id="{4D6E8A4D-F4C3-47C6-97A1-460CE58E5EB3}"/>
              </a:ext>
            </a:extLst>
          </p:cNvPr>
          <p:cNvSpPr/>
          <p:nvPr/>
        </p:nvSpPr>
        <p:spPr>
          <a:xfrm>
            <a:off x="693600" y="5279405"/>
            <a:ext cx="784800" cy="7481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srgbClr val="FFFFFF"/>
              </a:solidFill>
              <a:effectLst/>
              <a:uLnTx/>
              <a:uFillTx/>
              <a:latin typeface="Arial" panose="020B0604020202020204"/>
              <a:ea typeface="굴림" panose="020B0600000101010101" pitchFamily="50" charset="-127"/>
              <a:cs typeface="+mn-cs"/>
            </a:endParaRPr>
          </a:p>
        </p:txBody>
      </p:sp>
      <p:sp>
        <p:nvSpPr>
          <p:cNvPr id="5" name="TextBox 4">
            <a:extLst>
              <a:ext uri="{FF2B5EF4-FFF2-40B4-BE49-F238E27FC236}">
                <a16:creationId xmlns:a16="http://schemas.microsoft.com/office/drawing/2014/main" id="{3E994DF8-A8B6-4593-9858-E63DFEB57679}"/>
              </a:ext>
            </a:extLst>
          </p:cNvPr>
          <p:cNvSpPr txBox="1"/>
          <p:nvPr/>
        </p:nvSpPr>
        <p:spPr>
          <a:xfrm>
            <a:off x="321132" y="830429"/>
            <a:ext cx="11455976" cy="523220"/>
          </a:xfrm>
          <a:prstGeom prst="rect">
            <a:avLst/>
          </a:prstGeom>
          <a:noFill/>
        </p:spPr>
        <p:txBody>
          <a:bodyPr wrap="square" rtlCol="0">
            <a:spAutoFit/>
          </a:bodyPr>
          <a:lstStyle/>
          <a:p>
            <a:pPr marL="171450" marR="0" lvl="0" indent="-171450" algn="l" defTabSz="914400" rtl="0" eaLnBrk="1" fontAlgn="auto" latinLnBrk="1" hangingPunct="1">
              <a:lnSpc>
                <a:spcPct val="100000"/>
              </a:lnSpc>
              <a:spcBef>
                <a:spcPts val="0"/>
              </a:spcBef>
              <a:spcAft>
                <a:spcPts val="0"/>
              </a:spcAft>
              <a:buClr>
                <a:prstClr val="black">
                  <a:lumMod val="95000"/>
                  <a:lumOff val="5000"/>
                </a:prstClr>
              </a:buClr>
              <a:buSzTx/>
              <a:buFont typeface="Wingdings" panose="05000000000000000000" pitchFamily="2" charset="2"/>
              <a:buChar char="§"/>
              <a:tabLst/>
              <a:defRPr/>
            </a:pPr>
            <a:r>
              <a:rPr kumimoji="0" lang="en-US" altLang="ko-KR" sz="14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a:t>
            </a:r>
            <a:r>
              <a:rPr kumimoji="0" lang="ko-KR" altLang="en-US" sz="14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를 </a:t>
            </a:r>
            <a:r>
              <a:rPr kumimoji="0" lang="ko-KR" altLang="en-US" sz="1400" b="0" i="0" u="none" strike="noStrike" kern="1200" cap="none" spc="0" normalizeH="0" baseline="0" noProof="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포함하여 </a:t>
            </a:r>
            <a:r>
              <a:rPr kumimoji="0" lang="en-US" altLang="ko-KR" sz="1400" b="0" i="0" u="none" strike="noStrike" kern="1200" cap="none" spc="0" normalizeH="0" baseline="0" noProof="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10</a:t>
            </a:r>
            <a:r>
              <a:rPr kumimoji="0" lang="ko-KR" altLang="en-US" sz="1400" b="0" i="0" u="none" strike="noStrike" kern="1200" cap="none" spc="0" normalizeH="0" baseline="0" noProof="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개 </a:t>
            </a:r>
            <a:r>
              <a:rPr kumimoji="0" lang="ko-KR" altLang="en-US" sz="14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대학의 연구성과를 생산성</a:t>
            </a:r>
            <a:r>
              <a:rPr kumimoji="0" lang="en-US" altLang="ko-KR" sz="14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 </a:t>
            </a:r>
            <a:r>
              <a:rPr kumimoji="0" lang="ko-KR" altLang="en-US" sz="14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영향력</a:t>
            </a:r>
            <a:r>
              <a:rPr kumimoji="0" lang="en-US" altLang="ko-KR" sz="14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 </a:t>
            </a:r>
            <a:r>
              <a:rPr kumimoji="0" lang="ko-KR" altLang="en-US" sz="14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연구협력 측면에서 분석</a:t>
            </a:r>
            <a:endParaRPr kumimoji="0" lang="en-US" altLang="ko-KR" sz="14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endParaRPr>
          </a:p>
          <a:p>
            <a:pPr marL="171450" marR="0" lvl="0" indent="-171450" algn="l" defTabSz="914400" rtl="0" eaLnBrk="1" fontAlgn="auto" latinLnBrk="1" hangingPunct="1">
              <a:lnSpc>
                <a:spcPct val="100000"/>
              </a:lnSpc>
              <a:spcBef>
                <a:spcPts val="0"/>
              </a:spcBef>
              <a:spcAft>
                <a:spcPts val="0"/>
              </a:spcAft>
              <a:buClr>
                <a:srgbClr val="FF6C00"/>
              </a:buClr>
              <a:buSzTx/>
              <a:buFont typeface="Wingdings" panose="05000000000000000000" pitchFamily="2" charset="2"/>
              <a:buChar char="§"/>
              <a:tabLst/>
              <a:defRPr/>
            </a:pPr>
            <a:endParaRPr kumimoji="0" lang="en-US" altLang="ko-KR" sz="14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endParaRPr>
          </a:p>
        </p:txBody>
      </p:sp>
      <p:sp>
        <p:nvSpPr>
          <p:cNvPr id="8" name="제목 1">
            <a:extLst>
              <a:ext uri="{FF2B5EF4-FFF2-40B4-BE49-F238E27FC236}">
                <a16:creationId xmlns:a16="http://schemas.microsoft.com/office/drawing/2014/main" id="{B69A1B42-637D-4315-93E9-B4D9C7FBABFD}"/>
              </a:ext>
            </a:extLst>
          </p:cNvPr>
          <p:cNvSpPr>
            <a:spLocks noGrp="1"/>
          </p:cNvSpPr>
          <p:nvPr>
            <p:ph type="title" idx="4294967295"/>
          </p:nvPr>
        </p:nvSpPr>
        <p:spPr>
          <a:xfrm>
            <a:off x="321132" y="146252"/>
            <a:ext cx="8515350" cy="593725"/>
          </a:xfrm>
        </p:spPr>
        <p:txBody>
          <a:bodyPr/>
          <a:lstStyle/>
          <a:p>
            <a:r>
              <a:rPr lang="en-US" altLang="ko-KR" sz="1800" b="1">
                <a:latin typeface="나눔고딕" panose="020D0604000000000000" pitchFamily="50" charset="-127"/>
                <a:ea typeface="나눔고딕" panose="020D0604000000000000" pitchFamily="50" charset="-127"/>
              </a:rPr>
              <a:t>10</a:t>
            </a:r>
            <a:r>
              <a:rPr lang="ko-KR" altLang="en-US" sz="1800" b="1">
                <a:latin typeface="나눔고딕" panose="020D0604000000000000" pitchFamily="50" charset="-127"/>
                <a:ea typeface="나눔고딕" panose="020D0604000000000000" pitchFamily="50" charset="-127"/>
              </a:rPr>
              <a:t>개 </a:t>
            </a:r>
            <a:r>
              <a:rPr lang="ko-KR" altLang="en-US" sz="1800" b="1" dirty="0">
                <a:latin typeface="나눔고딕" panose="020D0604000000000000" pitchFamily="50" charset="-127"/>
                <a:ea typeface="나눔고딕" panose="020D0604000000000000" pitchFamily="50" charset="-127"/>
              </a:rPr>
              <a:t>대학의 연구성과 분석</a:t>
            </a:r>
            <a:endParaRPr lang="ko-KR" altLang="en-US" b="1" dirty="0"/>
          </a:p>
        </p:txBody>
      </p:sp>
      <p:sp>
        <p:nvSpPr>
          <p:cNvPr id="9" name="TextBox 8">
            <a:extLst>
              <a:ext uri="{FF2B5EF4-FFF2-40B4-BE49-F238E27FC236}">
                <a16:creationId xmlns:a16="http://schemas.microsoft.com/office/drawing/2014/main" id="{C18C0FA5-9DFC-44B3-8890-F8DB7BC5D6A4}"/>
              </a:ext>
            </a:extLst>
          </p:cNvPr>
          <p:cNvSpPr txBox="1"/>
          <p:nvPr/>
        </p:nvSpPr>
        <p:spPr>
          <a:xfrm>
            <a:off x="245773" y="6572732"/>
            <a:ext cx="11531335" cy="276999"/>
          </a:xfrm>
          <a:prstGeom prst="rect">
            <a:avLst/>
          </a:prstGeom>
          <a:noFill/>
        </p:spPr>
        <p:txBody>
          <a:bodyPr wrap="square" rtlCol="0">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en-US" altLang="ko-KR" sz="1200" b="0" i="0" u="none" strike="noStrike" kern="1200" cap="none" spc="0" normalizeH="0" baseline="0" noProof="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&lt;10</a:t>
            </a:r>
            <a:r>
              <a:rPr kumimoji="0" lang="ko-KR" altLang="en-US" sz="1200" b="0" i="0" u="none" strike="noStrike" kern="1200" cap="none" spc="0" normalizeH="0" baseline="0" noProof="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개 </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기관의 연구성과</a:t>
            </a:r>
            <a:r>
              <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&gt;</a:t>
            </a:r>
            <a:endPar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endParaRPr>
          </a:p>
        </p:txBody>
      </p:sp>
      <p:graphicFrame>
        <p:nvGraphicFramePr>
          <p:cNvPr id="10" name="표 9">
            <a:extLst>
              <a:ext uri="{FF2B5EF4-FFF2-40B4-BE49-F238E27FC236}">
                <a16:creationId xmlns:a16="http://schemas.microsoft.com/office/drawing/2014/main" id="{266A28CD-6EB1-4CE6-B4B6-37FFE662B6E3}"/>
              </a:ext>
            </a:extLst>
          </p:cNvPr>
          <p:cNvGraphicFramePr>
            <a:graphicFrameLocks noGrp="1"/>
          </p:cNvGraphicFramePr>
          <p:nvPr>
            <p:extLst>
              <p:ext uri="{D42A27DB-BD31-4B8C-83A1-F6EECF244321}">
                <p14:modId xmlns:p14="http://schemas.microsoft.com/office/powerpoint/2010/main" val="1529687814"/>
              </p:ext>
            </p:extLst>
          </p:nvPr>
        </p:nvGraphicFramePr>
        <p:xfrm>
          <a:off x="363839" y="3429001"/>
          <a:ext cx="11464318" cy="3113420"/>
        </p:xfrm>
        <a:graphic>
          <a:graphicData uri="http://schemas.openxmlformats.org/drawingml/2006/table">
            <a:tbl>
              <a:tblPr>
                <a:tableStyleId>{D27102A9-8310-4765-A935-A1911B00CA55}</a:tableStyleId>
              </a:tblPr>
              <a:tblGrid>
                <a:gridCol w="2434363">
                  <a:extLst>
                    <a:ext uri="{9D8B030D-6E8A-4147-A177-3AD203B41FA5}">
                      <a16:colId xmlns:a16="http://schemas.microsoft.com/office/drawing/2014/main" val="1599029687"/>
                    </a:ext>
                  </a:extLst>
                </a:gridCol>
                <a:gridCol w="922650">
                  <a:extLst>
                    <a:ext uri="{9D8B030D-6E8A-4147-A177-3AD203B41FA5}">
                      <a16:colId xmlns:a16="http://schemas.microsoft.com/office/drawing/2014/main" val="967414050"/>
                    </a:ext>
                  </a:extLst>
                </a:gridCol>
                <a:gridCol w="922650">
                  <a:extLst>
                    <a:ext uri="{9D8B030D-6E8A-4147-A177-3AD203B41FA5}">
                      <a16:colId xmlns:a16="http://schemas.microsoft.com/office/drawing/2014/main" val="2612773946"/>
                    </a:ext>
                  </a:extLst>
                </a:gridCol>
                <a:gridCol w="922650">
                  <a:extLst>
                    <a:ext uri="{9D8B030D-6E8A-4147-A177-3AD203B41FA5}">
                      <a16:colId xmlns:a16="http://schemas.microsoft.com/office/drawing/2014/main" val="194343039"/>
                    </a:ext>
                  </a:extLst>
                </a:gridCol>
                <a:gridCol w="922650">
                  <a:extLst>
                    <a:ext uri="{9D8B030D-6E8A-4147-A177-3AD203B41FA5}">
                      <a16:colId xmlns:a16="http://schemas.microsoft.com/office/drawing/2014/main" val="2206771621"/>
                    </a:ext>
                  </a:extLst>
                </a:gridCol>
                <a:gridCol w="922650">
                  <a:extLst>
                    <a:ext uri="{9D8B030D-6E8A-4147-A177-3AD203B41FA5}">
                      <a16:colId xmlns:a16="http://schemas.microsoft.com/office/drawing/2014/main" val="3026525302"/>
                    </a:ext>
                  </a:extLst>
                </a:gridCol>
                <a:gridCol w="1271909">
                  <a:extLst>
                    <a:ext uri="{9D8B030D-6E8A-4147-A177-3AD203B41FA5}">
                      <a16:colId xmlns:a16="http://schemas.microsoft.com/office/drawing/2014/main" val="651698056"/>
                    </a:ext>
                  </a:extLst>
                </a:gridCol>
                <a:gridCol w="1344040">
                  <a:extLst>
                    <a:ext uri="{9D8B030D-6E8A-4147-A177-3AD203B41FA5}">
                      <a16:colId xmlns:a16="http://schemas.microsoft.com/office/drawing/2014/main" val="2890142447"/>
                    </a:ext>
                  </a:extLst>
                </a:gridCol>
                <a:gridCol w="767167">
                  <a:extLst>
                    <a:ext uri="{9D8B030D-6E8A-4147-A177-3AD203B41FA5}">
                      <a16:colId xmlns:a16="http://schemas.microsoft.com/office/drawing/2014/main" val="652823447"/>
                    </a:ext>
                  </a:extLst>
                </a:gridCol>
                <a:gridCol w="1033589">
                  <a:extLst>
                    <a:ext uri="{9D8B030D-6E8A-4147-A177-3AD203B41FA5}">
                      <a16:colId xmlns:a16="http://schemas.microsoft.com/office/drawing/2014/main" val="3091732676"/>
                    </a:ext>
                  </a:extLst>
                </a:gridCol>
              </a:tblGrid>
              <a:tr h="551402">
                <a:tc rowSpan="2">
                  <a:txBody>
                    <a:bodyPr/>
                    <a:lstStyle/>
                    <a:p>
                      <a:pPr algn="l" fontAlgn="ctr"/>
                      <a:r>
                        <a:rPr lang="en-US" sz="1200" u="none" strike="noStrike" dirty="0">
                          <a:effectLst/>
                          <a:latin typeface="나눔고딕" panose="020D0604000000000000" pitchFamily="50" charset="-127"/>
                          <a:ea typeface="나눔고딕" panose="020D0604000000000000" pitchFamily="50" charset="-127"/>
                        </a:rPr>
                        <a:t>Name</a:t>
                      </a:r>
                      <a:endParaRPr lang="en-US" sz="12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tc rowSpan="2">
                  <a:txBody>
                    <a:bodyPr/>
                    <a:lstStyle/>
                    <a:p>
                      <a:pPr algn="l" fontAlgn="ctr"/>
                      <a:r>
                        <a:rPr lang="en-US" sz="1200" u="none" strike="noStrike" dirty="0">
                          <a:effectLst/>
                          <a:latin typeface="나눔고딕" panose="020D0604000000000000" pitchFamily="50" charset="-127"/>
                          <a:ea typeface="나눔고딕" panose="020D0604000000000000" pitchFamily="50" charset="-127"/>
                        </a:rPr>
                        <a:t>Scholarly </a:t>
                      </a:r>
                    </a:p>
                    <a:p>
                      <a:pPr algn="l" fontAlgn="ctr"/>
                      <a:r>
                        <a:rPr lang="en-US" sz="1200" u="none" strike="noStrike" dirty="0">
                          <a:effectLst/>
                          <a:latin typeface="나눔고딕" panose="020D0604000000000000" pitchFamily="50" charset="-127"/>
                          <a:ea typeface="나눔고딕" panose="020D0604000000000000" pitchFamily="50" charset="-127"/>
                        </a:rPr>
                        <a:t>Output</a:t>
                      </a:r>
                      <a:endParaRPr lang="en-US" sz="12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tc rowSpan="2">
                  <a:txBody>
                    <a:bodyPr/>
                    <a:lstStyle/>
                    <a:p>
                      <a:pPr algn="l" fontAlgn="ctr"/>
                      <a:r>
                        <a:rPr lang="en-US" sz="1200" u="none" strike="noStrike" dirty="0">
                          <a:effectLst/>
                          <a:latin typeface="나눔고딕" panose="020D0604000000000000" pitchFamily="50" charset="-127"/>
                          <a:ea typeface="나눔고딕" panose="020D0604000000000000" pitchFamily="50" charset="-127"/>
                        </a:rPr>
                        <a:t>Citation </a:t>
                      </a:r>
                    </a:p>
                    <a:p>
                      <a:pPr algn="l" fontAlgn="ctr"/>
                      <a:r>
                        <a:rPr lang="en-US" sz="1200" u="none" strike="noStrike" dirty="0">
                          <a:effectLst/>
                          <a:latin typeface="나눔고딕" panose="020D0604000000000000" pitchFamily="50" charset="-127"/>
                          <a:ea typeface="나눔고딕" panose="020D0604000000000000" pitchFamily="50" charset="-127"/>
                        </a:rPr>
                        <a:t>Count</a:t>
                      </a:r>
                      <a:endParaRPr lang="en-US" sz="12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tc rowSpan="2">
                  <a:txBody>
                    <a:bodyPr/>
                    <a:lstStyle/>
                    <a:p>
                      <a:pPr algn="l" fontAlgn="ctr"/>
                      <a:r>
                        <a:rPr lang="en-US" sz="1200" u="none" strike="noStrike" dirty="0">
                          <a:effectLst/>
                          <a:latin typeface="나눔고딕" panose="020D0604000000000000" pitchFamily="50" charset="-127"/>
                          <a:ea typeface="나눔고딕" panose="020D0604000000000000" pitchFamily="50" charset="-127"/>
                        </a:rPr>
                        <a:t>CPP</a:t>
                      </a:r>
                      <a:endParaRPr lang="en-US" sz="12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tc rowSpan="2">
                  <a:txBody>
                    <a:bodyPr/>
                    <a:lstStyle/>
                    <a:p>
                      <a:pPr algn="l" fontAlgn="ctr"/>
                      <a:r>
                        <a:rPr lang="en-US" sz="1200" u="none" strike="noStrike" dirty="0">
                          <a:effectLst/>
                          <a:latin typeface="나눔고딕" panose="020D0604000000000000" pitchFamily="50" charset="-127"/>
                          <a:ea typeface="나눔고딕" panose="020D0604000000000000" pitchFamily="50" charset="-127"/>
                        </a:rPr>
                        <a:t>FWCI</a:t>
                      </a:r>
                      <a:endParaRPr lang="en-US" sz="12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tc rowSpan="2">
                  <a:txBody>
                    <a:bodyPr/>
                    <a:lstStyle/>
                    <a:p>
                      <a:pPr algn="l" fontAlgn="ctr"/>
                      <a:r>
                        <a:rPr lang="en-US" sz="1200" u="none" strike="noStrike" dirty="0">
                          <a:effectLst/>
                          <a:latin typeface="나눔고딕" panose="020D0604000000000000" pitchFamily="50" charset="-127"/>
                          <a:ea typeface="나눔고딕" panose="020D0604000000000000" pitchFamily="50" charset="-127"/>
                        </a:rPr>
                        <a:t>h-index</a:t>
                      </a:r>
                      <a:endParaRPr lang="en-US" sz="12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tc rowSpan="2">
                  <a:txBody>
                    <a:bodyPr/>
                    <a:lstStyle/>
                    <a:p>
                      <a:pPr algn="l" fontAlgn="ctr"/>
                      <a:r>
                        <a:rPr lang="en-US" sz="1200" u="none" strike="noStrike" dirty="0">
                          <a:effectLst/>
                          <a:latin typeface="나눔고딕" panose="020D0604000000000000" pitchFamily="50" charset="-127"/>
                          <a:ea typeface="나눔고딕" panose="020D0604000000000000" pitchFamily="50" charset="-127"/>
                        </a:rPr>
                        <a:t>Outputs</a:t>
                      </a:r>
                      <a:r>
                        <a:rPr lang="ko-KR" altLang="en-US" sz="1200" u="none" strike="noStrike" dirty="0">
                          <a:effectLst/>
                          <a:latin typeface="나눔고딕" panose="020D0604000000000000" pitchFamily="50" charset="-127"/>
                          <a:ea typeface="나눔고딕" panose="020D0604000000000000" pitchFamily="50" charset="-127"/>
                        </a:rPr>
                        <a:t> </a:t>
                      </a:r>
                      <a:r>
                        <a:rPr lang="en-US" altLang="ko-KR" sz="1200" u="none" strike="noStrike" dirty="0">
                          <a:effectLst/>
                          <a:latin typeface="나눔고딕" panose="020D0604000000000000" pitchFamily="50" charset="-127"/>
                          <a:ea typeface="나눔고딕" panose="020D0604000000000000" pitchFamily="50" charset="-127"/>
                        </a:rPr>
                        <a:t>in</a:t>
                      </a:r>
                      <a:r>
                        <a:rPr lang="ko-KR" altLang="en-US" sz="1200" u="none" strike="noStrike" dirty="0">
                          <a:effectLst/>
                          <a:latin typeface="나눔고딕" panose="020D0604000000000000" pitchFamily="50" charset="-127"/>
                          <a:ea typeface="나눔고딕" panose="020D0604000000000000" pitchFamily="50" charset="-127"/>
                        </a:rPr>
                        <a:t> </a:t>
                      </a:r>
                      <a:r>
                        <a:rPr lang="en-US" altLang="ko-KR" sz="1200" u="none" strike="noStrike" dirty="0">
                          <a:effectLst/>
                          <a:latin typeface="나눔고딕" panose="020D0604000000000000" pitchFamily="50" charset="-127"/>
                          <a:ea typeface="나눔고딕" panose="020D0604000000000000" pitchFamily="50" charset="-127"/>
                        </a:rPr>
                        <a:t>Top</a:t>
                      </a:r>
                    </a:p>
                    <a:p>
                      <a:pPr algn="l" fontAlgn="ctr"/>
                      <a:r>
                        <a:rPr lang="en-US" altLang="ko-KR" sz="1200" u="none" strike="noStrike">
                          <a:effectLst/>
                          <a:latin typeface="나눔고딕" panose="020D0604000000000000" pitchFamily="50" charset="-127"/>
                          <a:ea typeface="나눔고딕" panose="020D0604000000000000" pitchFamily="50" charset="-127"/>
                        </a:rPr>
                        <a:t>10</a:t>
                      </a:r>
                      <a:r>
                        <a:rPr lang="ko-KR" altLang="en-US" sz="1200" u="none" strike="noStrike">
                          <a:effectLst/>
                          <a:latin typeface="나눔고딕" panose="020D0604000000000000" pitchFamily="50" charset="-127"/>
                          <a:ea typeface="나눔고딕" panose="020D0604000000000000" pitchFamily="50" charset="-127"/>
                        </a:rPr>
                        <a:t> </a:t>
                      </a:r>
                      <a:r>
                        <a:rPr lang="en-US" altLang="ko-KR" sz="1200" u="none" strike="noStrike" dirty="0">
                          <a:effectLst/>
                          <a:latin typeface="나눔고딕" panose="020D0604000000000000" pitchFamily="50" charset="-127"/>
                          <a:ea typeface="나눔고딕" panose="020D0604000000000000" pitchFamily="50" charset="-127"/>
                        </a:rPr>
                        <a:t>citations(%)</a:t>
                      </a:r>
                      <a:endParaRPr lang="en-US" sz="12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tc rowSpan="2">
                  <a:txBody>
                    <a:bodyPr/>
                    <a:lstStyle/>
                    <a:p>
                      <a:pPr algn="l" fontAlgn="ctr"/>
                      <a:r>
                        <a:rPr lang="en-US" altLang="ko-KR" sz="1200" u="none" strike="noStrike" dirty="0">
                          <a:effectLst/>
                          <a:latin typeface="나눔고딕" panose="020D0604000000000000" pitchFamily="50" charset="-127"/>
                          <a:ea typeface="나눔고딕" panose="020D0604000000000000" pitchFamily="50" charset="-127"/>
                        </a:rPr>
                        <a:t>Publications in </a:t>
                      </a:r>
                    </a:p>
                    <a:p>
                      <a:pPr algn="l" fontAlgn="ctr"/>
                      <a:r>
                        <a:rPr lang="en-US" altLang="ko-KR" sz="1200" u="none" strike="noStrike">
                          <a:effectLst/>
                          <a:latin typeface="나눔고딕" panose="020D0604000000000000" pitchFamily="50" charset="-127"/>
                          <a:ea typeface="나눔고딕" panose="020D0604000000000000" pitchFamily="50" charset="-127"/>
                        </a:rPr>
                        <a:t>Top 10 </a:t>
                      </a:r>
                      <a:r>
                        <a:rPr lang="en-US" altLang="ko-KR" sz="1200" u="none" strike="noStrike" dirty="0">
                          <a:effectLst/>
                          <a:latin typeface="나눔고딕" panose="020D0604000000000000" pitchFamily="50" charset="-127"/>
                          <a:ea typeface="나눔고딕" panose="020D0604000000000000" pitchFamily="50" charset="-127"/>
                        </a:rPr>
                        <a:t>journals</a:t>
                      </a:r>
                    </a:p>
                    <a:p>
                      <a:pPr algn="l" fontAlgn="ctr"/>
                      <a:r>
                        <a:rPr lang="en-US" altLang="ko-KR" sz="1200" u="none" strike="noStrike" dirty="0">
                          <a:effectLst/>
                          <a:latin typeface="나눔고딕" panose="020D0604000000000000" pitchFamily="50" charset="-127"/>
                          <a:ea typeface="나눔고딕" panose="020D0604000000000000" pitchFamily="50" charset="-127"/>
                        </a:rPr>
                        <a:t>(%)</a:t>
                      </a:r>
                      <a:endParaRPr lang="en-US" sz="12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tc gridSpan="2">
                  <a:txBody>
                    <a:bodyPr/>
                    <a:lstStyle/>
                    <a:p>
                      <a:pPr algn="l" fontAlgn="ctr"/>
                      <a:r>
                        <a:rPr lang="en-US" sz="1200" u="none" strike="noStrike" dirty="0">
                          <a:effectLst/>
                          <a:latin typeface="나눔고딕" panose="020D0604000000000000" pitchFamily="50" charset="-127"/>
                          <a:ea typeface="나눔고딕" panose="020D0604000000000000" pitchFamily="50" charset="-127"/>
                        </a:rPr>
                        <a:t>International </a:t>
                      </a:r>
                    </a:p>
                    <a:p>
                      <a:pPr algn="l" fontAlgn="ctr"/>
                      <a:r>
                        <a:rPr lang="en-US" sz="1200" u="none" strike="noStrike" dirty="0">
                          <a:effectLst/>
                          <a:latin typeface="나눔고딕" panose="020D0604000000000000" pitchFamily="50" charset="-127"/>
                          <a:ea typeface="나눔고딕" panose="020D0604000000000000" pitchFamily="50" charset="-127"/>
                        </a:rPr>
                        <a:t>Collaboration</a:t>
                      </a:r>
                      <a:endParaRPr lang="en-US" sz="12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tc hMerge="1">
                  <a:txBody>
                    <a:bodyPr/>
                    <a:lstStyle/>
                    <a:p>
                      <a:pPr algn="l" fontAlgn="ctr"/>
                      <a:endParaRPr lang="en-US" sz="11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tc>
                <a:extLst>
                  <a:ext uri="{0D108BD9-81ED-4DB2-BD59-A6C34878D82A}">
                    <a16:rowId xmlns:a16="http://schemas.microsoft.com/office/drawing/2014/main" val="1734607255"/>
                  </a:ext>
                </a:extLst>
              </a:tr>
              <a:tr h="261136">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vMerge="1">
                  <a:txBody>
                    <a:bodyPr/>
                    <a:lstStyle/>
                    <a:p>
                      <a:pPr algn="ctr" fontAlgn="ctr"/>
                      <a:endParaRPr lang="ko-KR" altLang="en-US" dirty="0"/>
                    </a:p>
                  </a:txBody>
                  <a:tcPr marL="4389" marR="4389" marT="4389" marB="0" anchor="ctr">
                    <a:solidFill>
                      <a:schemeClr val="accent6">
                        <a:lumMod val="20000"/>
                        <a:lumOff val="80000"/>
                      </a:schemeClr>
                    </a:solidFill>
                  </a:tcPr>
                </a:tc>
                <a:tc vMerge="1">
                  <a:txBody>
                    <a:bodyPr/>
                    <a:lstStyle/>
                    <a:p>
                      <a:pPr latinLnBrk="1"/>
                      <a:endParaRPr lang="ko-KR" altLang="en-US"/>
                    </a:p>
                  </a:txBody>
                  <a:tcPr/>
                </a:tc>
                <a:tc>
                  <a:txBody>
                    <a:bodyPr/>
                    <a:lstStyle/>
                    <a:p>
                      <a:pPr algn="l" fontAlgn="ctr"/>
                      <a:r>
                        <a:rPr lang="en-US" altLang="ko-KR" sz="1200" u="none" strike="noStrike" dirty="0">
                          <a:effectLst/>
                          <a:latin typeface="나눔고딕" panose="020D0604000000000000" pitchFamily="50" charset="-127"/>
                          <a:ea typeface="나눔고딕" panose="020D0604000000000000" pitchFamily="50" charset="-127"/>
                        </a:rPr>
                        <a:t>Rate(%)</a:t>
                      </a:r>
                      <a:endParaRPr lang="en-US" sz="12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tc>
                  <a:txBody>
                    <a:bodyPr/>
                    <a:lstStyle/>
                    <a:p>
                      <a:pPr algn="l" latinLnBrk="1"/>
                      <a:r>
                        <a:rPr lang="en-US" altLang="ko-KR" sz="1200" u="none" strike="noStrike" dirty="0">
                          <a:effectLst/>
                          <a:latin typeface="나눔고딕" panose="020D0604000000000000" pitchFamily="50" charset="-127"/>
                          <a:ea typeface="나눔고딕" panose="020D0604000000000000" pitchFamily="50" charset="-127"/>
                        </a:rPr>
                        <a:t>Impact(CPP)</a:t>
                      </a:r>
                      <a:endParaRPr lang="ko-KR" altLang="en-US" sz="1200" dirty="0">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extLst>
                  <a:ext uri="{0D108BD9-81ED-4DB2-BD59-A6C34878D82A}">
                    <a16:rowId xmlns:a16="http://schemas.microsoft.com/office/drawing/2014/main" val="3804326884"/>
                  </a:ext>
                </a:extLst>
              </a:tr>
              <a:tr h="251168">
                <a:tc>
                  <a:txBody>
                    <a:bodyPr/>
                    <a:lstStyle/>
                    <a:p>
                      <a:pPr algn="l" fontAlgn="ctr"/>
                      <a:endParaRPr lang="en-US"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2126133418"/>
                  </a:ext>
                </a:extLst>
              </a:tr>
              <a:tr h="251168">
                <a:tc>
                  <a:txBody>
                    <a:bodyPr/>
                    <a:lstStyle/>
                    <a:p>
                      <a:pPr algn="l" fontAlgn="ctr"/>
                      <a:endParaRPr lang="en-US"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2410655856"/>
                  </a:ext>
                </a:extLst>
              </a:tr>
              <a:tr h="177955">
                <a:tc>
                  <a:txBody>
                    <a:bodyPr/>
                    <a:lstStyle/>
                    <a:p>
                      <a:pPr algn="l" fontAlgn="ctr"/>
                      <a:endParaRPr lang="en-US"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853333574"/>
                  </a:ext>
                </a:extLst>
              </a:tr>
              <a:tr h="177955">
                <a:tc>
                  <a:txBody>
                    <a:bodyPr/>
                    <a:lstStyle/>
                    <a:p>
                      <a:pPr algn="l" fontAlgn="ctr"/>
                      <a:endParaRPr lang="en-US"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2344917195"/>
                  </a:ext>
                </a:extLst>
              </a:tr>
              <a:tr h="177955">
                <a:tc>
                  <a:txBody>
                    <a:bodyPr/>
                    <a:lstStyle/>
                    <a:p>
                      <a:pPr algn="l" fontAlgn="ctr"/>
                      <a:endParaRPr lang="en-US"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1745223618"/>
                  </a:ext>
                </a:extLst>
              </a:tr>
              <a:tr h="177955">
                <a:tc>
                  <a:txBody>
                    <a:bodyPr/>
                    <a:lstStyle/>
                    <a:p>
                      <a:pPr algn="l" fontAlgn="ctr"/>
                      <a:endParaRPr lang="en-US"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3578394332"/>
                  </a:ext>
                </a:extLst>
              </a:tr>
              <a:tr h="251168">
                <a:tc>
                  <a:txBody>
                    <a:bodyPr/>
                    <a:lstStyle/>
                    <a:p>
                      <a:pPr algn="l" fontAlgn="ctr"/>
                      <a:endParaRPr lang="en-US"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525452763"/>
                  </a:ext>
                </a:extLst>
              </a:tr>
              <a:tr h="251168">
                <a:tc>
                  <a:txBody>
                    <a:bodyPr/>
                    <a:lstStyle/>
                    <a:p>
                      <a:pPr algn="l" fontAlgn="ctr"/>
                      <a:endParaRPr lang="en-US"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1641873740"/>
                  </a:ext>
                </a:extLst>
              </a:tr>
              <a:tr h="283042">
                <a:tc>
                  <a:txBody>
                    <a:bodyPr/>
                    <a:lstStyle/>
                    <a:p>
                      <a:pPr algn="l" fontAlgn="ctr"/>
                      <a:endParaRPr lang="en-US" sz="1200" b="1"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4">
                        <a:lumMod val="20000"/>
                        <a:lumOff val="80000"/>
                      </a:schemeClr>
                    </a:solidFill>
                  </a:tcPr>
                </a:tc>
                <a:tc>
                  <a:txBody>
                    <a:bodyPr/>
                    <a:lstStyle/>
                    <a:p>
                      <a:pPr algn="l" fontAlgn="ctr"/>
                      <a:endParaRPr lang="en-US" altLang="ko-KR" sz="1200" b="1"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4">
                        <a:lumMod val="20000"/>
                        <a:lumOff val="80000"/>
                      </a:schemeClr>
                    </a:solidFill>
                  </a:tcPr>
                </a:tc>
                <a:tc>
                  <a:txBody>
                    <a:bodyPr/>
                    <a:lstStyle/>
                    <a:p>
                      <a:pPr algn="l" fontAlgn="ctr"/>
                      <a:endParaRPr lang="en-US" altLang="ko-KR" sz="1200" b="1"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4">
                        <a:lumMod val="20000"/>
                        <a:lumOff val="80000"/>
                      </a:schemeClr>
                    </a:solidFill>
                  </a:tcPr>
                </a:tc>
                <a:tc>
                  <a:txBody>
                    <a:bodyPr/>
                    <a:lstStyle/>
                    <a:p>
                      <a:pPr algn="l" fontAlgn="ctr"/>
                      <a:endParaRPr lang="en-US" altLang="ko-KR" sz="1200" b="1"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4">
                        <a:lumMod val="20000"/>
                        <a:lumOff val="80000"/>
                      </a:schemeClr>
                    </a:solidFill>
                  </a:tcPr>
                </a:tc>
                <a:tc>
                  <a:txBody>
                    <a:bodyPr/>
                    <a:lstStyle/>
                    <a:p>
                      <a:pPr algn="l" fontAlgn="ctr"/>
                      <a:endParaRPr lang="en-US" altLang="ko-KR" sz="1200" b="1"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4">
                        <a:lumMod val="20000"/>
                        <a:lumOff val="80000"/>
                      </a:schemeClr>
                    </a:solidFill>
                  </a:tcPr>
                </a:tc>
                <a:tc>
                  <a:txBody>
                    <a:bodyPr/>
                    <a:lstStyle/>
                    <a:p>
                      <a:pPr algn="l" fontAlgn="ctr"/>
                      <a:endParaRPr lang="en-US" altLang="ko-KR" sz="1200" b="1"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4">
                        <a:lumMod val="20000"/>
                        <a:lumOff val="80000"/>
                      </a:schemeClr>
                    </a:solidFill>
                  </a:tcPr>
                </a:tc>
                <a:tc>
                  <a:txBody>
                    <a:bodyPr/>
                    <a:lstStyle/>
                    <a:p>
                      <a:pPr algn="l" fontAlgn="ctr"/>
                      <a:endParaRPr lang="en-US" altLang="ko-KR" sz="1200" b="1"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4">
                        <a:lumMod val="20000"/>
                        <a:lumOff val="80000"/>
                      </a:schemeClr>
                    </a:solidFill>
                  </a:tcPr>
                </a:tc>
                <a:tc>
                  <a:txBody>
                    <a:bodyPr/>
                    <a:lstStyle/>
                    <a:p>
                      <a:pPr algn="l" fontAlgn="ctr"/>
                      <a:endParaRPr lang="en-US" altLang="ko-KR" sz="1200" b="1"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4">
                        <a:lumMod val="20000"/>
                        <a:lumOff val="80000"/>
                      </a:schemeClr>
                    </a:solidFill>
                  </a:tcPr>
                </a:tc>
                <a:tc>
                  <a:txBody>
                    <a:bodyPr/>
                    <a:lstStyle/>
                    <a:p>
                      <a:pPr algn="l" fontAlgn="ctr"/>
                      <a:endParaRPr lang="en-US" altLang="ko-KR" sz="1200" b="1"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4">
                        <a:lumMod val="20000"/>
                        <a:lumOff val="80000"/>
                      </a:schemeClr>
                    </a:solidFill>
                  </a:tcPr>
                </a:tc>
                <a:tc>
                  <a:txBody>
                    <a:bodyPr/>
                    <a:lstStyle/>
                    <a:p>
                      <a:pPr algn="l" fontAlgn="ctr"/>
                      <a:endParaRPr lang="en-US" altLang="ko-KR" sz="1200" b="1"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4">
                        <a:lumMod val="20000"/>
                        <a:lumOff val="80000"/>
                      </a:schemeClr>
                    </a:solidFill>
                  </a:tcPr>
                </a:tc>
                <a:extLst>
                  <a:ext uri="{0D108BD9-81ED-4DB2-BD59-A6C34878D82A}">
                    <a16:rowId xmlns:a16="http://schemas.microsoft.com/office/drawing/2014/main" val="1697137151"/>
                  </a:ext>
                </a:extLst>
              </a:tr>
              <a:tr h="251168">
                <a:tc>
                  <a:txBody>
                    <a:bodyPr/>
                    <a:lstStyle/>
                    <a:p>
                      <a:pPr algn="l" fontAlgn="ctr"/>
                      <a:endParaRPr lang="en-US"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1973760585"/>
                  </a:ext>
                </a:extLst>
              </a:tr>
            </a:tbl>
          </a:graphicData>
        </a:graphic>
      </p:graphicFrame>
      <p:sp>
        <p:nvSpPr>
          <p:cNvPr id="2" name="직사각형 1">
            <a:extLst>
              <a:ext uri="{FF2B5EF4-FFF2-40B4-BE49-F238E27FC236}">
                <a16:creationId xmlns:a16="http://schemas.microsoft.com/office/drawing/2014/main" id="{4AC5DDFF-D8CE-4D40-B4B0-B5F6885342CC}"/>
              </a:ext>
            </a:extLst>
          </p:cNvPr>
          <p:cNvSpPr/>
          <p:nvPr/>
        </p:nvSpPr>
        <p:spPr>
          <a:xfrm>
            <a:off x="582182" y="1343825"/>
            <a:ext cx="11027634" cy="1815882"/>
          </a:xfrm>
          <a:prstGeom prst="rect">
            <a:avLst/>
          </a:prstGeom>
        </p:spPr>
        <p:txBody>
          <a:bodyPr wrap="square">
            <a:spAutoFit/>
          </a:bodyPr>
          <a:lstStyle/>
          <a:p>
            <a:pPr marL="285750" marR="0" lvl="0" indent="-285750" algn="l" defTabSz="914400" rtl="0" eaLnBrk="1" fontAlgn="auto" latinLnBrk="1" hangingPunct="1">
              <a:lnSpc>
                <a:spcPct val="100000"/>
              </a:lnSpc>
              <a:spcBef>
                <a:spcPts val="0"/>
              </a:spcBef>
              <a:spcAft>
                <a:spcPts val="0"/>
              </a:spcAft>
              <a:buClr>
                <a:srgbClr val="FF0000"/>
              </a:buClr>
              <a:buSzTx/>
              <a:buFont typeface="Arial" panose="020B0604020202020204" pitchFamily="34" charset="0"/>
              <a:buChar char="•"/>
              <a:tabLst/>
              <a:defRPr/>
            </a:pPr>
            <a:r>
              <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Scholarly outputs, Publication: </a:t>
            </a:r>
            <a:r>
              <a:rPr kumimoji="0" lang="ko-KR" altLang="en-US" sz="1400" b="0" i="0" u="sng"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논문</a:t>
            </a:r>
            <a:r>
              <a:rPr kumimoji="0" lang="en-US" altLang="ko-KR" sz="1400" b="0" i="0" u="sng"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a:t>
            </a:r>
            <a:r>
              <a:rPr kumimoji="0" lang="ko-KR" altLang="en-US" sz="1400" b="0" i="0" u="sng" strike="noStrike" kern="1200" cap="none" spc="0" normalizeH="0" baseline="0" noProof="0" dirty="0" err="1">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아티클</a:t>
            </a:r>
            <a:r>
              <a:rPr kumimoji="0" lang="en-US" altLang="ko-KR" sz="1400" b="0" i="0" u="sng"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kumimoji="0" lang="ko-KR" altLang="en-US" sz="1400" b="0" i="0" u="sng"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리뷰</a:t>
            </a:r>
            <a:r>
              <a:rPr kumimoji="0" lang="en-US" altLang="ko-KR" sz="1400" b="0" i="0" u="sng"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kumimoji="0" lang="ko-KR" altLang="en-US" sz="1400" b="0" i="0" u="sng"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컨퍼런스</a:t>
            </a:r>
            <a:r>
              <a:rPr kumimoji="0" lang="en-US" altLang="ko-KR" sz="1400" b="0" i="0" u="sng"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kumimoji="0" lang="ko-KR" altLang="en-US"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수 </a:t>
            </a:r>
            <a:endPar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endParaRPr>
          </a:p>
          <a:p>
            <a:pPr marL="285750" marR="0" lvl="0" indent="-285750" algn="l" defTabSz="914400" rtl="0" eaLnBrk="1" fontAlgn="auto" latinLnBrk="1" hangingPunct="1">
              <a:lnSpc>
                <a:spcPct val="100000"/>
              </a:lnSpc>
              <a:spcBef>
                <a:spcPts val="0"/>
              </a:spcBef>
              <a:spcAft>
                <a:spcPts val="0"/>
              </a:spcAft>
              <a:buClr>
                <a:srgbClr val="FF0000"/>
              </a:buClr>
              <a:buSzTx/>
              <a:buFont typeface="Arial" panose="020B0604020202020204" pitchFamily="34" charset="0"/>
              <a:buChar char="•"/>
              <a:tabLst/>
              <a:defRPr/>
            </a:pPr>
            <a:r>
              <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CPP(Citation per publication): </a:t>
            </a:r>
            <a:r>
              <a:rPr kumimoji="0" lang="ko-KR" altLang="en-US"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논문 한 편당 인용 수</a:t>
            </a:r>
            <a:endPar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endParaRPr>
          </a:p>
          <a:p>
            <a:pPr marL="285750" marR="0" lvl="0" indent="-285750" algn="l" defTabSz="914400" rtl="0" eaLnBrk="1" fontAlgn="auto" latinLnBrk="1" hangingPunct="1">
              <a:lnSpc>
                <a:spcPct val="100000"/>
              </a:lnSpc>
              <a:spcBef>
                <a:spcPts val="0"/>
              </a:spcBef>
              <a:spcAft>
                <a:spcPts val="0"/>
              </a:spcAft>
              <a:buClr>
                <a:srgbClr val="FF0000"/>
              </a:buClr>
              <a:buSzTx/>
              <a:buFont typeface="Arial" panose="020B0604020202020204" pitchFamily="34" charset="0"/>
              <a:buChar char="•"/>
              <a:tabLst/>
              <a:defRPr/>
            </a:pPr>
            <a:r>
              <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FWCI(Field-Weighted Citation Impact): </a:t>
            </a:r>
            <a:r>
              <a:rPr kumimoji="0" lang="ko-KR" altLang="en-US"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상대적인 피인용지수</a:t>
            </a:r>
            <a:r>
              <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kumimoji="0" lang="ko-KR" altLang="en-US"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전세계 평균 </a:t>
            </a:r>
            <a:r>
              <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1</a:t>
            </a:r>
            <a:r>
              <a:rPr kumimoji="0" lang="ko-KR" altLang="en-US"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을 기준으로 기관의 </a:t>
            </a:r>
            <a:r>
              <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FWCI </a:t>
            </a:r>
            <a:r>
              <a:rPr kumimoji="0" lang="ko-KR" altLang="en-US"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비교 분석</a:t>
            </a:r>
            <a:endPar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endParaRPr>
          </a:p>
          <a:p>
            <a:pPr marL="285750" marR="0" lvl="0" indent="-285750" algn="l" defTabSz="914400" rtl="0" eaLnBrk="1" fontAlgn="auto" latinLnBrk="1" hangingPunct="1">
              <a:lnSpc>
                <a:spcPct val="100000"/>
              </a:lnSpc>
              <a:spcBef>
                <a:spcPts val="0"/>
              </a:spcBef>
              <a:spcAft>
                <a:spcPts val="0"/>
              </a:spcAft>
              <a:buClr>
                <a:srgbClr val="FF0000"/>
              </a:buClr>
              <a:buSzTx/>
              <a:buFont typeface="Arial" panose="020B0604020202020204" pitchFamily="34" charset="0"/>
              <a:buChar char="•"/>
              <a:tabLst/>
              <a:defRPr/>
            </a:pPr>
            <a:r>
              <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H-index: </a:t>
            </a:r>
            <a:r>
              <a:rPr kumimoji="0" lang="ko-KR" altLang="en-US"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발표한 논문 건수와 피인용 횟수를 모두 고려한 지수로 상위 인용 수부터 논문을 </a:t>
            </a:r>
            <a:r>
              <a:rPr kumimoji="0" lang="ko-KR" altLang="en-US" sz="1400" b="0" i="0" u="none" strike="noStrike" kern="1200" cap="none" spc="0" normalizeH="0" baseline="0" noProof="0" dirty="0" err="1">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넘버링하여</a:t>
            </a:r>
            <a:r>
              <a:rPr kumimoji="0" lang="ko-KR" altLang="en-US"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산출</a:t>
            </a:r>
            <a:r>
              <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p>
          <a:p>
            <a:pPr marL="285750" marR="0" lvl="0" indent="-285750" algn="l" defTabSz="914400" rtl="0" eaLnBrk="1" fontAlgn="auto" latinLnBrk="1" hangingPunct="1">
              <a:lnSpc>
                <a:spcPct val="100000"/>
              </a:lnSpc>
              <a:spcBef>
                <a:spcPts val="0"/>
              </a:spcBef>
              <a:spcAft>
                <a:spcPts val="0"/>
              </a:spcAft>
              <a:buClr>
                <a:srgbClr val="FF0000"/>
              </a:buClr>
              <a:buSzTx/>
              <a:buFont typeface="Arial" panose="020B0604020202020204" pitchFamily="34" charset="0"/>
              <a:buChar char="•"/>
              <a:tabLst/>
              <a:defRPr/>
            </a:pPr>
            <a:r>
              <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Output in </a:t>
            </a:r>
            <a:r>
              <a:rPr kumimoji="0" lang="en-US" altLang="ko-KR" sz="1400" b="0" i="0" u="none" strike="noStrike" kern="1200" cap="none" spc="0" normalizeH="0" baseline="0" noProof="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Top 10%: </a:t>
            </a:r>
            <a:r>
              <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FWCI</a:t>
            </a:r>
            <a:r>
              <a:rPr kumimoji="0" lang="ko-KR" altLang="en-US"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지수 기반</a:t>
            </a:r>
            <a:r>
              <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kumimoji="0" lang="ko-KR" altLang="en-US"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고 인용된 상위 </a:t>
            </a:r>
            <a:r>
              <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1</a:t>
            </a:r>
            <a:r>
              <a:rPr kumimoji="0" lang="en-US" altLang="ko-KR" sz="1400" b="0" i="0" u="none" strike="noStrike" kern="1200" cap="none" spc="0" normalizeH="0" baseline="0" noProof="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10% </a:t>
            </a:r>
            <a:r>
              <a:rPr kumimoji="0" lang="ko-KR" altLang="en-US"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논문에 해당하는 비율</a:t>
            </a:r>
            <a:endPar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endParaRPr>
          </a:p>
          <a:p>
            <a:pPr marL="285750" marR="0" lvl="0" indent="-285750" algn="l" defTabSz="914400" rtl="0" eaLnBrk="1" fontAlgn="auto" latinLnBrk="1" hangingPunct="1">
              <a:lnSpc>
                <a:spcPct val="100000"/>
              </a:lnSpc>
              <a:spcBef>
                <a:spcPts val="0"/>
              </a:spcBef>
              <a:spcAft>
                <a:spcPts val="0"/>
              </a:spcAft>
              <a:buClr>
                <a:srgbClr val="FF0000"/>
              </a:buClr>
              <a:buSzTx/>
              <a:buFont typeface="Arial" panose="020B0604020202020204" pitchFamily="34" charset="0"/>
              <a:buChar char="•"/>
              <a:tabLst/>
              <a:defRPr/>
            </a:pPr>
            <a:r>
              <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Publications in </a:t>
            </a:r>
            <a:r>
              <a:rPr kumimoji="0" lang="en-US" altLang="ko-KR" sz="1400" b="0" i="0" u="none" strike="noStrike" kern="1200" cap="none" spc="0" normalizeH="0" baseline="0" noProof="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Top 10 </a:t>
            </a:r>
            <a:r>
              <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Journals (%): CiteScore </a:t>
            </a:r>
            <a:r>
              <a:rPr kumimoji="0" lang="ko-KR" altLang="en-US"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지수 기준 </a:t>
            </a:r>
            <a:r>
              <a:rPr kumimoji="0" lang="ko-KR" altLang="en-US" sz="1400" b="0" i="0" u="none" strike="noStrike" kern="1200" cap="none" spc="0" normalizeH="0" baseline="0" noProof="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상위 </a:t>
            </a:r>
            <a:r>
              <a:rPr kumimoji="0" lang="en-US" altLang="ko-KR" sz="1400" b="0" i="0" u="none" strike="noStrike" kern="1200" cap="none" spc="0" normalizeH="0" baseline="0" noProof="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10% </a:t>
            </a:r>
            <a:r>
              <a:rPr kumimoji="0" lang="ko-KR" altLang="en-US"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저널에 논문을 발표한 비율</a:t>
            </a:r>
            <a:endPar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endParaRPr>
          </a:p>
          <a:p>
            <a:pPr marL="285750" marR="0" lvl="0" indent="-285750" algn="l" defTabSz="914400" rtl="0" eaLnBrk="1" fontAlgn="auto" latinLnBrk="1" hangingPunct="1">
              <a:lnSpc>
                <a:spcPct val="100000"/>
              </a:lnSpc>
              <a:spcBef>
                <a:spcPts val="0"/>
              </a:spcBef>
              <a:spcAft>
                <a:spcPts val="0"/>
              </a:spcAft>
              <a:buClr>
                <a:srgbClr val="FF0000"/>
              </a:buClr>
              <a:buSzTx/>
              <a:buFont typeface="Arial" panose="020B0604020202020204" pitchFamily="34" charset="0"/>
              <a:buChar char="•"/>
              <a:tabLst/>
              <a:defRPr/>
            </a:pPr>
            <a:r>
              <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International Collaboration: </a:t>
            </a:r>
            <a:r>
              <a:rPr kumimoji="0" lang="ko-KR" altLang="en-US"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국제협력을 통해 발표한 논문</a:t>
            </a:r>
            <a:endPar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endParaRPr>
          </a:p>
          <a:p>
            <a:pPr marL="285750" marR="0" lvl="0" indent="-285750" algn="l" defTabSz="914400" rtl="0" eaLnBrk="1" fontAlgn="auto" latinLnBrk="1" hangingPunct="1">
              <a:lnSpc>
                <a:spcPct val="100000"/>
              </a:lnSpc>
              <a:spcBef>
                <a:spcPts val="0"/>
              </a:spcBef>
              <a:spcAft>
                <a:spcPts val="0"/>
              </a:spcAft>
              <a:buClr>
                <a:srgbClr val="FF0000"/>
              </a:buClr>
              <a:buSzTx/>
              <a:buFont typeface="Arial" panose="020B0604020202020204" pitchFamily="34" charset="0"/>
              <a:buChar char="•"/>
              <a:tabLst/>
              <a:defRPr/>
            </a:pPr>
            <a:r>
              <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International Collaboration Impact: </a:t>
            </a:r>
            <a:r>
              <a:rPr kumimoji="0" lang="ko-KR" altLang="en-US"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국제 협력을 통해 발표한 논문의 한 편당 인용 수</a:t>
            </a:r>
            <a:endPar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endParaRPr>
          </a:p>
        </p:txBody>
      </p:sp>
      <p:sp>
        <p:nvSpPr>
          <p:cNvPr id="11" name="TextBox 10">
            <a:extLst>
              <a:ext uri="{FF2B5EF4-FFF2-40B4-BE49-F238E27FC236}">
                <a16:creationId xmlns:a16="http://schemas.microsoft.com/office/drawing/2014/main" id="{66CF60D3-D842-48DC-90A6-A0E734336F4F}"/>
              </a:ext>
            </a:extLst>
          </p:cNvPr>
          <p:cNvSpPr txBox="1"/>
          <p:nvPr/>
        </p:nvSpPr>
        <p:spPr>
          <a:xfrm>
            <a:off x="10409697" y="0"/>
            <a:ext cx="1782303" cy="307777"/>
          </a:xfrm>
          <a:prstGeom prst="rect">
            <a:avLst/>
          </a:prstGeom>
          <a:solidFill>
            <a:srgbClr val="FF0000"/>
          </a:solid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400" b="1" i="0" u="none" strike="noStrike" kern="1200" cap="none" spc="0" normalizeH="0" baseline="0" noProof="0" dirty="0">
                <a:ln>
                  <a:noFill/>
                </a:ln>
                <a:solidFill>
                  <a:prstClr val="white"/>
                </a:solidFill>
                <a:effectLst/>
                <a:uLnTx/>
                <a:uFillTx/>
                <a:latin typeface="나눔고딕" panose="020D0604000000000000" pitchFamily="50" charset="-127"/>
                <a:ea typeface="나눔고딕" panose="020D0604000000000000" pitchFamily="50" charset="-127"/>
                <a:cs typeface="+mn-cs"/>
              </a:rPr>
              <a:t>Benchmarking</a:t>
            </a:r>
            <a:endParaRPr kumimoji="0" lang="ko-KR" altLang="en-US" sz="1400" b="1" i="0" u="none" strike="noStrike" kern="1200" cap="none" spc="0" normalizeH="0" baseline="0" noProof="0" dirty="0">
              <a:ln>
                <a:noFill/>
              </a:ln>
              <a:solidFill>
                <a:prstClr val="white"/>
              </a:solidFill>
              <a:effectLst/>
              <a:uLnTx/>
              <a:uFillTx/>
              <a:latin typeface="나눔고딕" panose="020D0604000000000000" pitchFamily="50" charset="-127"/>
              <a:ea typeface="나눔고딕" panose="020D0604000000000000" pitchFamily="50" charset="-127"/>
              <a:cs typeface="+mn-cs"/>
            </a:endParaRPr>
          </a:p>
        </p:txBody>
      </p:sp>
    </p:spTree>
    <p:extLst>
      <p:ext uri="{BB962C8B-B14F-4D97-AF65-F5344CB8AC3E}">
        <p14:creationId xmlns:p14="http://schemas.microsoft.com/office/powerpoint/2010/main" val="21929219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5D689FB0-83BB-4041-BED1-AB4BF3F788F0}"/>
              </a:ext>
            </a:extLst>
          </p:cNvPr>
          <p:cNvSpPr txBox="1"/>
          <p:nvPr/>
        </p:nvSpPr>
        <p:spPr>
          <a:xfrm>
            <a:off x="591600" y="874101"/>
            <a:ext cx="11059856" cy="1015663"/>
          </a:xfrm>
          <a:prstGeom prst="rect">
            <a:avLst/>
          </a:prstGeom>
          <a:noFill/>
        </p:spPr>
        <p:txBody>
          <a:bodyPr wrap="square" rtlCol="0">
            <a:spAutoFit/>
          </a:bodyPr>
          <a:lstStyle/>
          <a:p>
            <a:pPr marL="0" marR="0" lvl="0" indent="0" algn="l" defTabSz="914400" rtl="0" eaLnBrk="1" fontAlgn="ctr" latinLnBrk="1" hangingPunct="1">
              <a:lnSpc>
                <a:spcPct val="100000"/>
              </a:lnSpc>
              <a:spcBef>
                <a:spcPts val="0"/>
              </a:spcBef>
              <a:spcAft>
                <a:spcPts val="0"/>
              </a:spcAft>
              <a:buClr>
                <a:prstClr val="black">
                  <a:lumMod val="50000"/>
                </a:prstClr>
              </a:buClr>
              <a:buSzTx/>
              <a:buFontTx/>
              <a:buNone/>
              <a:tabLst/>
              <a:defRPr/>
            </a:pPr>
            <a:endPar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endParaRPr>
          </a:p>
          <a:p>
            <a:pPr marL="171450" marR="0" lvl="0" indent="-171450" algn="l" defTabSz="914400" rtl="0" eaLnBrk="1" fontAlgn="ctr" latinLnBrk="1" hangingPunct="1">
              <a:lnSpc>
                <a:spcPct val="100000"/>
              </a:lnSpc>
              <a:spcBef>
                <a:spcPts val="0"/>
              </a:spcBef>
              <a:spcAft>
                <a:spcPts val="0"/>
              </a:spcAft>
              <a:buClr>
                <a:prstClr val="black">
                  <a:lumMod val="50000"/>
                </a:prstClr>
              </a:buClr>
              <a:buSzTx/>
              <a:buFont typeface="Wingdings" panose="05000000000000000000" pitchFamily="2" charset="2"/>
              <a:buChar char="§"/>
              <a:tabLst/>
              <a:defRPr/>
            </a:pP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논문 수 기준</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지난 </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5</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년간 발표한 논문 수는 </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대학교가 </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1,848</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편으로 가장 많고</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다음으로 </a:t>
            </a:r>
            <a:r>
              <a:rPr lang="en-US" altLang="ko-KR" sz="1200" dirty="0">
                <a:solidFill>
                  <a:prstClr val="black">
                    <a:lumMod val="50000"/>
                  </a:prstClr>
                </a:solidFill>
                <a:latin typeface="나눔고딕" panose="020D0604000000000000" pitchFamily="50" charset="-127"/>
                <a:ea typeface="나눔고딕" panose="020D0604000000000000" pitchFamily="50" charset="-127"/>
              </a:rPr>
              <a:t>**</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대학교</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(1,349</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편</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lang="en-US" altLang="ko-KR" sz="1200" dirty="0">
                <a:solidFill>
                  <a:prstClr val="black">
                    <a:lumMod val="50000"/>
                  </a:prstClr>
                </a:solidFill>
                <a:latin typeface="나눔고딕" panose="020D0604000000000000" pitchFamily="50" charset="-127"/>
                <a:ea typeface="나눔고딕" panose="020D0604000000000000" pitchFamily="50" charset="-127"/>
              </a:rPr>
              <a:t>**</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대학교</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(1,315</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편</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순으로 분석됨</a:t>
            </a:r>
            <a:endPar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endParaRPr>
          </a:p>
          <a:p>
            <a:pPr marL="171450" marR="0" lvl="0" indent="-171450" algn="l" defTabSz="914400" rtl="0" eaLnBrk="1" fontAlgn="ctr" latinLnBrk="1" hangingPunct="1">
              <a:lnSpc>
                <a:spcPct val="100000"/>
              </a:lnSpc>
              <a:spcBef>
                <a:spcPts val="0"/>
              </a:spcBef>
              <a:spcAft>
                <a:spcPts val="0"/>
              </a:spcAft>
              <a:buClr>
                <a:prstClr val="black">
                  <a:lumMod val="50000"/>
                </a:prstClr>
              </a:buClr>
              <a:buSzTx/>
              <a:buFont typeface="Wingdings" panose="05000000000000000000" pitchFamily="2" charset="2"/>
              <a:buChar char="§"/>
              <a:tabLst/>
              <a:defRPr/>
            </a:pP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논문의</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성장율이 가장 높은 기관은 </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로 매년 </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18.7% </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성장하고 있으며</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다음으로 </a:t>
            </a:r>
            <a:r>
              <a:rPr lang="en-US" altLang="ko-KR" sz="1200" dirty="0">
                <a:solidFill>
                  <a:prstClr val="black">
                    <a:lumMod val="50000"/>
                  </a:prstClr>
                </a:solidFill>
                <a:latin typeface="나눔고딕" panose="020D0604000000000000" pitchFamily="50" charset="-127"/>
                <a:ea typeface="나눔고딕" panose="020D0604000000000000" pitchFamily="50" charset="-127"/>
              </a:rPr>
              <a:t>**</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대학교</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(8.1%), </a:t>
            </a:r>
            <a:r>
              <a:rPr lang="en-US" altLang="ko-KR" sz="1200" dirty="0">
                <a:solidFill>
                  <a:prstClr val="black">
                    <a:lumMod val="50000"/>
                  </a:prstClr>
                </a:solidFill>
                <a:latin typeface="나눔고딕" panose="020D0604000000000000" pitchFamily="50" charset="-127"/>
                <a:ea typeface="나눔고딕" panose="020D0604000000000000" pitchFamily="50" charset="-127"/>
              </a:rPr>
              <a:t>**</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5.6%)</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순으로 분석됨</a:t>
            </a:r>
            <a:endPar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endParaRPr>
          </a:p>
          <a:p>
            <a:pPr marL="171450" marR="0" lvl="0" indent="-171450" algn="l" defTabSz="914400" rtl="0" eaLnBrk="1" fontAlgn="ctr" latinLnBrk="1" hangingPunct="1">
              <a:lnSpc>
                <a:spcPct val="100000"/>
              </a:lnSpc>
              <a:spcBef>
                <a:spcPts val="0"/>
              </a:spcBef>
              <a:spcAft>
                <a:spcPts val="0"/>
              </a:spcAft>
              <a:buClr>
                <a:prstClr val="black">
                  <a:lumMod val="50000"/>
                </a:prstClr>
              </a:buClr>
              <a:buSzTx/>
              <a:buFont typeface="Wingdings" panose="05000000000000000000" pitchFamily="2" charset="2"/>
              <a:buChar char="§"/>
              <a:tabLst/>
              <a:defRPr/>
            </a:pP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은 </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912</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편의 논문을 발표한 것으로 분석되며</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연 평균 </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2.6%</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씩 논문 발표가 감소한 것으로 분석됨</a:t>
            </a:r>
            <a:endPar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endParaRPr>
          </a:p>
          <a:p>
            <a:pPr marL="171450" marR="0" lvl="0" indent="-171450" algn="l" defTabSz="914400" rtl="0" eaLnBrk="1" fontAlgn="ctr" latinLnBrk="1" hangingPunct="1">
              <a:lnSpc>
                <a:spcPct val="100000"/>
              </a:lnSpc>
              <a:spcBef>
                <a:spcPts val="0"/>
              </a:spcBef>
              <a:spcAft>
                <a:spcPts val="0"/>
              </a:spcAft>
              <a:buClr>
                <a:prstClr val="black">
                  <a:lumMod val="50000"/>
                </a:prstClr>
              </a:buClr>
              <a:buSzTx/>
              <a:buFont typeface="Wingdings" panose="05000000000000000000" pitchFamily="2" charset="2"/>
              <a:buChar char="§"/>
              <a:tabLst/>
              <a:defRPr/>
            </a:pPr>
            <a:endPar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endParaRPr>
          </a:p>
        </p:txBody>
      </p:sp>
      <p:sp>
        <p:nvSpPr>
          <p:cNvPr id="16" name="제목 1">
            <a:extLst>
              <a:ext uri="{FF2B5EF4-FFF2-40B4-BE49-F238E27FC236}">
                <a16:creationId xmlns:a16="http://schemas.microsoft.com/office/drawing/2014/main" id="{5D84B0C1-DD19-4F84-B713-9949FC6545F6}"/>
              </a:ext>
            </a:extLst>
          </p:cNvPr>
          <p:cNvSpPr txBox="1">
            <a:spLocks/>
          </p:cNvSpPr>
          <p:nvPr/>
        </p:nvSpPr>
        <p:spPr>
          <a:xfrm>
            <a:off x="294099" y="258832"/>
            <a:ext cx="8514275" cy="593559"/>
          </a:xfrm>
          <a:prstGeom prst="rect">
            <a:avLst/>
          </a:prstGeom>
        </p:spPr>
        <p:txBody>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1" hangingPunct="1">
              <a:lnSpc>
                <a:spcPct val="90000"/>
              </a:lnSpc>
              <a:spcBef>
                <a:spcPct val="0"/>
              </a:spcBef>
              <a:spcAft>
                <a:spcPts val="0"/>
              </a:spcAft>
              <a:buClrTx/>
              <a:buSzTx/>
              <a:buFontTx/>
              <a:buNone/>
              <a:tabLst/>
              <a:defRPr/>
            </a:pPr>
            <a:r>
              <a:rPr kumimoji="0" lang="ko-KR" altLang="en-US" sz="1800" b="1" i="0" u="none" strike="noStrike" kern="1200" cap="none" spc="0" normalizeH="0" baseline="0" noProof="0" dirty="0">
                <a:ln>
                  <a:noFill/>
                </a:ln>
                <a:solidFill>
                  <a:prstClr val="black"/>
                </a:solidFill>
                <a:effectLst/>
                <a:uLnTx/>
                <a:uFillTx/>
                <a:latin typeface="나눔고딕" panose="020D0604000000000000" pitchFamily="50" charset="-127"/>
                <a:ea typeface="나눔고딕" panose="020D0604000000000000" pitchFamily="50" charset="-127"/>
                <a:cs typeface="+mj-cs"/>
              </a:rPr>
              <a:t>연도별 논문 발표 동향</a:t>
            </a:r>
            <a:endParaRPr kumimoji="0" lang="ko-KR" altLang="en-US" sz="4400" b="1" i="0" u="none" strike="noStrike" kern="1200" cap="none" spc="0" normalizeH="0" baseline="0" noProof="0" dirty="0">
              <a:ln>
                <a:noFill/>
              </a:ln>
              <a:solidFill>
                <a:prstClr val="black"/>
              </a:solidFill>
              <a:effectLst/>
              <a:uLnTx/>
              <a:uFillTx/>
              <a:latin typeface="맑은 고딕" panose="020F0302020204030204"/>
              <a:ea typeface="맑은 고딕" panose="020B0503020000020004" pitchFamily="50" charset="-127"/>
              <a:cs typeface="+mj-cs"/>
            </a:endParaRPr>
          </a:p>
        </p:txBody>
      </p:sp>
      <p:pic>
        <p:nvPicPr>
          <p:cNvPr id="2" name="그림 1">
            <a:extLst>
              <a:ext uri="{FF2B5EF4-FFF2-40B4-BE49-F238E27FC236}">
                <a16:creationId xmlns:a16="http://schemas.microsoft.com/office/drawing/2014/main" id="{5D9F3B49-C5C0-4F37-BBCD-D607F12F092D}"/>
              </a:ext>
            </a:extLst>
          </p:cNvPr>
          <p:cNvPicPr>
            <a:picLocks noChangeAspect="1"/>
          </p:cNvPicPr>
          <p:nvPr/>
        </p:nvPicPr>
        <p:blipFill>
          <a:blip r:embed="rId3"/>
          <a:stretch>
            <a:fillRect/>
          </a:stretch>
        </p:blipFill>
        <p:spPr>
          <a:xfrm>
            <a:off x="640017" y="1913839"/>
            <a:ext cx="8248967" cy="4395435"/>
          </a:xfrm>
          <a:prstGeom prst="rect">
            <a:avLst/>
          </a:prstGeom>
        </p:spPr>
      </p:pic>
      <p:pic>
        <p:nvPicPr>
          <p:cNvPr id="4" name="그림 3">
            <a:extLst>
              <a:ext uri="{FF2B5EF4-FFF2-40B4-BE49-F238E27FC236}">
                <a16:creationId xmlns:a16="http://schemas.microsoft.com/office/drawing/2014/main" id="{ACF7E8C5-D527-4D5D-9C43-0906BEF209A1}"/>
              </a:ext>
            </a:extLst>
          </p:cNvPr>
          <p:cNvPicPr>
            <a:picLocks noChangeAspect="1"/>
          </p:cNvPicPr>
          <p:nvPr/>
        </p:nvPicPr>
        <p:blipFill rotWithShape="1">
          <a:blip r:embed="rId4"/>
          <a:srcRect r="56802"/>
          <a:stretch/>
        </p:blipFill>
        <p:spPr>
          <a:xfrm>
            <a:off x="10088816" y="3086506"/>
            <a:ext cx="632057" cy="2415749"/>
          </a:xfrm>
          <a:prstGeom prst="rect">
            <a:avLst/>
          </a:prstGeom>
        </p:spPr>
      </p:pic>
      <p:sp>
        <p:nvSpPr>
          <p:cNvPr id="6" name="TextBox 5">
            <a:extLst>
              <a:ext uri="{FF2B5EF4-FFF2-40B4-BE49-F238E27FC236}">
                <a16:creationId xmlns:a16="http://schemas.microsoft.com/office/drawing/2014/main" id="{259968D6-EEDB-4F38-9831-1E3C8FCF291D}"/>
              </a:ext>
            </a:extLst>
          </p:cNvPr>
          <p:cNvSpPr txBox="1"/>
          <p:nvPr/>
        </p:nvSpPr>
        <p:spPr>
          <a:xfrm>
            <a:off x="1346400" y="6398420"/>
            <a:ext cx="7343838" cy="276999"/>
          </a:xfrm>
          <a:prstGeom prst="rect">
            <a:avLst/>
          </a:prstGeom>
          <a:noFill/>
        </p:spPr>
        <p:txBody>
          <a:bodyPr wrap="square" rtlCol="0">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en-US" altLang="ko-KR" sz="1200" b="0" i="0" u="none" strike="noStrike" kern="1200" cap="none" spc="0" normalizeH="0" baseline="0" noProof="0" dirty="0">
                <a:ln>
                  <a:noFill/>
                </a:ln>
                <a:solidFill>
                  <a:prstClr val="black"/>
                </a:solidFill>
                <a:effectLst/>
                <a:uLnTx/>
                <a:uFillTx/>
                <a:latin typeface="나눔고딕" panose="020D0604000000000000" pitchFamily="50" charset="-127"/>
                <a:ea typeface="나눔고딕" panose="020D0604000000000000" pitchFamily="50" charset="-127"/>
                <a:cs typeface="+mn-cs"/>
              </a:rPr>
              <a:t>&lt;</a:t>
            </a:r>
            <a:r>
              <a:rPr kumimoji="0" lang="ko-KR" altLang="en-US" sz="1200" b="0" i="0" u="none" strike="noStrike" kern="1200" cap="none" spc="0" normalizeH="0" baseline="0" noProof="0" dirty="0">
                <a:ln>
                  <a:noFill/>
                </a:ln>
                <a:solidFill>
                  <a:prstClr val="black"/>
                </a:solidFill>
                <a:effectLst/>
                <a:uLnTx/>
                <a:uFillTx/>
                <a:latin typeface="나눔고딕" panose="020D0604000000000000" pitchFamily="50" charset="-127"/>
                <a:ea typeface="나눔고딕" panose="020D0604000000000000" pitchFamily="50" charset="-127"/>
                <a:cs typeface="+mn-cs"/>
              </a:rPr>
              <a:t>주요 연구기관의 연도별 논문발표 동향</a:t>
            </a:r>
            <a:r>
              <a:rPr kumimoji="0" lang="en-US" altLang="ko-KR" sz="1200" b="0" i="0" u="none" strike="noStrike" kern="1200" cap="none" spc="0" normalizeH="0" baseline="0" noProof="0" dirty="0">
                <a:ln>
                  <a:noFill/>
                </a:ln>
                <a:solidFill>
                  <a:prstClr val="black"/>
                </a:solidFill>
                <a:effectLst/>
                <a:uLnTx/>
                <a:uFillTx/>
                <a:latin typeface="나눔고딕" panose="020D0604000000000000" pitchFamily="50" charset="-127"/>
                <a:ea typeface="나눔고딕" panose="020D0604000000000000" pitchFamily="50" charset="-127"/>
                <a:cs typeface="+mn-cs"/>
              </a:rPr>
              <a:t>&gt;</a:t>
            </a:r>
            <a:endParaRPr kumimoji="0" lang="ko-KR" altLang="en-US" sz="1200" b="0" i="0" u="none" strike="noStrike" kern="1200" cap="none" spc="0" normalizeH="0" baseline="0" noProof="0" dirty="0">
              <a:ln>
                <a:noFill/>
              </a:ln>
              <a:solidFill>
                <a:prstClr val="black"/>
              </a:solidFill>
              <a:effectLst/>
              <a:uLnTx/>
              <a:uFillTx/>
              <a:latin typeface="나눔고딕" panose="020D0604000000000000" pitchFamily="50" charset="-127"/>
              <a:ea typeface="나눔고딕" panose="020D0604000000000000" pitchFamily="50" charset="-127"/>
              <a:cs typeface="+mn-cs"/>
            </a:endParaRPr>
          </a:p>
        </p:txBody>
      </p:sp>
      <p:sp>
        <p:nvSpPr>
          <p:cNvPr id="7" name="TextBox 6">
            <a:extLst>
              <a:ext uri="{FF2B5EF4-FFF2-40B4-BE49-F238E27FC236}">
                <a16:creationId xmlns:a16="http://schemas.microsoft.com/office/drawing/2014/main" id="{528FC6D6-5901-4784-BD29-9EA2868FDEAF}"/>
              </a:ext>
            </a:extLst>
          </p:cNvPr>
          <p:cNvSpPr txBox="1"/>
          <p:nvPr/>
        </p:nvSpPr>
        <p:spPr>
          <a:xfrm>
            <a:off x="10409697" y="0"/>
            <a:ext cx="1782303" cy="307777"/>
          </a:xfrm>
          <a:prstGeom prst="rect">
            <a:avLst/>
          </a:prstGeom>
          <a:solidFill>
            <a:srgbClr val="FF0000"/>
          </a:solid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400" b="1" i="0" u="none" strike="noStrike" kern="1200" cap="none" spc="0" normalizeH="0" baseline="0" noProof="0" dirty="0">
                <a:ln>
                  <a:noFill/>
                </a:ln>
                <a:solidFill>
                  <a:prstClr val="white"/>
                </a:solidFill>
                <a:effectLst/>
                <a:uLnTx/>
                <a:uFillTx/>
                <a:latin typeface="나눔고딕" panose="020D0604000000000000" pitchFamily="50" charset="-127"/>
                <a:ea typeface="나눔고딕" panose="020D0604000000000000" pitchFamily="50" charset="-127"/>
                <a:cs typeface="+mn-cs"/>
              </a:rPr>
              <a:t>Benchmarking</a:t>
            </a:r>
            <a:endParaRPr kumimoji="0" lang="ko-KR" altLang="en-US" sz="1400" b="1" i="0" u="none" strike="noStrike" kern="1200" cap="none" spc="0" normalizeH="0" baseline="0" noProof="0" dirty="0">
              <a:ln>
                <a:noFill/>
              </a:ln>
              <a:solidFill>
                <a:prstClr val="white"/>
              </a:solidFill>
              <a:effectLst/>
              <a:uLnTx/>
              <a:uFillTx/>
              <a:latin typeface="나눔고딕" panose="020D0604000000000000" pitchFamily="50" charset="-127"/>
              <a:ea typeface="나눔고딕" panose="020D0604000000000000" pitchFamily="50" charset="-127"/>
              <a:cs typeface="+mn-cs"/>
            </a:endParaRPr>
          </a:p>
        </p:txBody>
      </p:sp>
    </p:spTree>
    <p:extLst>
      <p:ext uri="{BB962C8B-B14F-4D97-AF65-F5344CB8AC3E}">
        <p14:creationId xmlns:p14="http://schemas.microsoft.com/office/powerpoint/2010/main" val="13934942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E1D7BB4-0C8D-49B5-850D-BBDCD71C0598}"/>
              </a:ext>
            </a:extLst>
          </p:cNvPr>
          <p:cNvSpPr txBox="1"/>
          <p:nvPr/>
        </p:nvSpPr>
        <p:spPr>
          <a:xfrm>
            <a:off x="931005" y="2192499"/>
            <a:ext cx="8514445" cy="523220"/>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ko-KR" altLang="en-US" sz="2800" b="1" i="0" u="none" strike="noStrike" kern="1200" cap="none" spc="0" normalizeH="0" baseline="0" noProof="0" dirty="0">
                <a:ln>
                  <a:noFill/>
                </a:ln>
                <a:solidFill>
                  <a:srgbClr val="FF6C00"/>
                </a:solidFill>
                <a:effectLst/>
                <a:uLnTx/>
                <a:uFillTx/>
                <a:latin typeface="나눔고딕" panose="020D0604000000000000" pitchFamily="50" charset="-127"/>
                <a:ea typeface="나눔고딕" panose="020D0604000000000000" pitchFamily="50" charset="-127"/>
                <a:cs typeface="+mn-cs"/>
              </a:rPr>
              <a:t>주요 연구중심대학의 </a:t>
            </a:r>
            <a:r>
              <a:rPr lang="en-US" altLang="ko-KR" sz="2800" b="1" dirty="0">
                <a:solidFill>
                  <a:srgbClr val="FF6C00"/>
                </a:solidFill>
                <a:latin typeface="나눔고딕" panose="020D0604000000000000" pitchFamily="50" charset="-127"/>
                <a:ea typeface="나눔고딕" panose="020D0604000000000000" pitchFamily="50" charset="-127"/>
              </a:rPr>
              <a:t>***</a:t>
            </a:r>
            <a:r>
              <a:rPr lang="ko-KR" altLang="en-US" sz="2800" b="1" dirty="0">
                <a:solidFill>
                  <a:srgbClr val="FF6C00"/>
                </a:solidFill>
                <a:latin typeface="나눔고딕" panose="020D0604000000000000" pitchFamily="50" charset="-127"/>
                <a:ea typeface="나눔고딕" panose="020D0604000000000000" pitchFamily="50" charset="-127"/>
              </a:rPr>
              <a:t>학부</a:t>
            </a:r>
            <a:r>
              <a:rPr kumimoji="0" lang="ko-KR" altLang="en-US" sz="2800" b="1" i="0" u="none" strike="noStrike" kern="1200" cap="none" spc="0" normalizeH="0" baseline="0" noProof="0" dirty="0">
                <a:ln>
                  <a:noFill/>
                </a:ln>
                <a:solidFill>
                  <a:srgbClr val="FF6C00"/>
                </a:solidFill>
                <a:effectLst/>
                <a:uLnTx/>
                <a:uFillTx/>
                <a:latin typeface="나눔고딕" panose="020D0604000000000000" pitchFamily="50" charset="-127"/>
                <a:ea typeface="나눔고딕" panose="020D0604000000000000" pitchFamily="50" charset="-127"/>
                <a:cs typeface="+mn-cs"/>
              </a:rPr>
              <a:t> 연구성과</a:t>
            </a:r>
            <a:r>
              <a:rPr kumimoji="0" lang="en-US" altLang="ko-KR" sz="2800" b="1" i="0" u="none" strike="noStrike" kern="1200" cap="none" spc="0" normalizeH="0" baseline="0" noProof="0" dirty="0">
                <a:ln>
                  <a:noFill/>
                </a:ln>
                <a:solidFill>
                  <a:srgbClr val="FF6C00"/>
                </a:solidFill>
                <a:effectLst/>
                <a:uLnTx/>
                <a:uFillTx/>
                <a:latin typeface="나눔고딕" panose="020D0604000000000000" pitchFamily="50" charset="-127"/>
                <a:ea typeface="나눔고딕" panose="020D0604000000000000" pitchFamily="50" charset="-127"/>
                <a:cs typeface="+mn-cs"/>
              </a:rPr>
              <a:t> </a:t>
            </a:r>
            <a:r>
              <a:rPr kumimoji="0" lang="ko-KR" altLang="en-US" sz="2800" b="1" i="0" u="none" strike="noStrike" kern="1200" cap="none" spc="0" normalizeH="0" baseline="0" noProof="0" dirty="0">
                <a:ln>
                  <a:noFill/>
                </a:ln>
                <a:solidFill>
                  <a:srgbClr val="FF6C00"/>
                </a:solidFill>
                <a:effectLst/>
                <a:uLnTx/>
                <a:uFillTx/>
                <a:latin typeface="나눔고딕" panose="020D0604000000000000" pitchFamily="50" charset="-127"/>
                <a:ea typeface="나눔고딕" panose="020D0604000000000000" pitchFamily="50" charset="-127"/>
                <a:cs typeface="+mn-cs"/>
              </a:rPr>
              <a:t>요약</a:t>
            </a:r>
            <a:endParaRPr kumimoji="0" lang="ko-KR" altLang="en-US" sz="2800" b="0" i="0" u="none" strike="noStrike" kern="1200" cap="none" spc="0" normalizeH="0" baseline="0" noProof="0" dirty="0">
              <a:ln>
                <a:noFill/>
              </a:ln>
              <a:solidFill>
                <a:srgbClr val="FF6C00"/>
              </a:solidFill>
              <a:effectLst/>
              <a:uLnTx/>
              <a:uFillTx/>
              <a:latin typeface="Arial" panose="020B0604020202020204"/>
              <a:ea typeface="굴림" panose="020B0600000101010101" pitchFamily="50" charset="-127"/>
              <a:cs typeface="+mn-cs"/>
            </a:endParaRPr>
          </a:p>
        </p:txBody>
      </p:sp>
      <p:sp>
        <p:nvSpPr>
          <p:cNvPr id="3" name="TextBox 2">
            <a:extLst>
              <a:ext uri="{FF2B5EF4-FFF2-40B4-BE49-F238E27FC236}">
                <a16:creationId xmlns:a16="http://schemas.microsoft.com/office/drawing/2014/main" id="{A68C9460-6C13-45EE-91FC-D29B67B5D2AC}"/>
              </a:ext>
            </a:extLst>
          </p:cNvPr>
          <p:cNvSpPr txBox="1"/>
          <p:nvPr/>
        </p:nvSpPr>
        <p:spPr>
          <a:xfrm>
            <a:off x="768353" y="3167390"/>
            <a:ext cx="6493507" cy="523220"/>
          </a:xfrm>
          <a:prstGeom prst="rect">
            <a:avLst/>
          </a:prstGeom>
          <a:noFill/>
        </p:spPr>
        <p:txBody>
          <a:bodyPr wrap="square" rtlCol="0">
            <a:spAutoFit/>
          </a:bodyPr>
          <a:lstStyle/>
          <a:p>
            <a:r>
              <a:rPr lang="en-US" altLang="ko-KR" sz="1400" dirty="0">
                <a:latin typeface="나눔고딕" panose="020D0604000000000000" pitchFamily="50" charset="-127"/>
                <a:ea typeface="나눔고딕" panose="020D0604000000000000" pitchFamily="50" charset="-127"/>
              </a:rPr>
              <a:t>*</a:t>
            </a:r>
            <a:r>
              <a:rPr lang="ko-KR" altLang="en-US" sz="1400" dirty="0">
                <a:latin typeface="나눔고딕" panose="020D0604000000000000" pitchFamily="50" charset="-127"/>
                <a:ea typeface="나눔고딕" panose="020D0604000000000000" pitchFamily="50" charset="-127"/>
              </a:rPr>
              <a:t>해당 페이지 이후는 </a:t>
            </a:r>
            <a:r>
              <a:rPr lang="ko-KR" altLang="ko-KR" sz="1400" dirty="0">
                <a:latin typeface="나눔고딕" panose="020D0604000000000000" pitchFamily="50" charset="-127"/>
                <a:ea typeface="나눔고딕" panose="020D0604000000000000" pitchFamily="50" charset="-127"/>
              </a:rPr>
              <a:t>학과</a:t>
            </a:r>
            <a:r>
              <a:rPr lang="en-US" altLang="ko-KR" sz="1400" dirty="0">
                <a:latin typeface="나눔고딕" panose="020D0604000000000000" pitchFamily="50" charset="-127"/>
                <a:ea typeface="나눔고딕" panose="020D0604000000000000" pitchFamily="50" charset="-127"/>
              </a:rPr>
              <a:t>(</a:t>
            </a:r>
            <a:r>
              <a:rPr lang="ko-KR" altLang="ko-KR" sz="1400" dirty="0">
                <a:latin typeface="나눔고딕" panose="020D0604000000000000" pitchFamily="50" charset="-127"/>
                <a:ea typeface="나눔고딕" panose="020D0604000000000000" pitchFamily="50" charset="-127"/>
              </a:rPr>
              <a:t>연구팀</a:t>
            </a:r>
            <a:r>
              <a:rPr lang="en-US" altLang="ko-KR" sz="1400" dirty="0">
                <a:latin typeface="나눔고딕" panose="020D0604000000000000" pitchFamily="50" charset="-127"/>
                <a:ea typeface="나눔고딕" panose="020D0604000000000000" pitchFamily="50" charset="-127"/>
              </a:rPr>
              <a:t>)</a:t>
            </a:r>
            <a:r>
              <a:rPr lang="ko-KR" altLang="ko-KR" sz="1400" dirty="0">
                <a:latin typeface="나눔고딕" panose="020D0604000000000000" pitchFamily="50" charset="-127"/>
                <a:ea typeface="나눔고딕" panose="020D0604000000000000" pitchFamily="50" charset="-127"/>
              </a:rPr>
              <a:t>의 연구경쟁력 분석</a:t>
            </a:r>
            <a:r>
              <a:rPr lang="en-US" altLang="ko-KR" sz="1400" dirty="0">
                <a:latin typeface="나눔고딕" panose="020D0604000000000000" pitchFamily="50" charset="-127"/>
                <a:ea typeface="나눔고딕" panose="020D0604000000000000" pitchFamily="50" charset="-127"/>
              </a:rPr>
              <a:t> (1)</a:t>
            </a:r>
            <a:r>
              <a:rPr lang="ko-KR" altLang="en-US" sz="1400" dirty="0">
                <a:latin typeface="나눔고딕" panose="020D0604000000000000" pitchFamily="50" charset="-127"/>
                <a:ea typeface="나눔고딕" panose="020D0604000000000000" pitchFamily="50" charset="-127"/>
              </a:rPr>
              <a:t>의 성과분석 보고서 포맷을 참조하여 작성하면 됩니다</a:t>
            </a:r>
            <a:r>
              <a:rPr lang="en-US" altLang="ko-KR" sz="1400" dirty="0">
                <a:latin typeface="나눔고딕" panose="020D0604000000000000" pitchFamily="50" charset="-127"/>
                <a:ea typeface="나눔고딕" panose="020D0604000000000000" pitchFamily="50" charset="-127"/>
              </a:rPr>
              <a:t>. </a:t>
            </a:r>
            <a:endParaRPr lang="ko-KR" altLang="en-US" sz="1400" dirty="0">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20714375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1">
            <a:extLst>
              <a:ext uri="{FF2B5EF4-FFF2-40B4-BE49-F238E27FC236}">
                <a16:creationId xmlns:a16="http://schemas.microsoft.com/office/drawing/2014/main" id="{D8862C6B-B945-4177-A6AF-6217A229A69D}"/>
              </a:ext>
            </a:extLst>
          </p:cNvPr>
          <p:cNvSpPr txBox="1">
            <a:spLocks/>
          </p:cNvSpPr>
          <p:nvPr/>
        </p:nvSpPr>
        <p:spPr>
          <a:xfrm>
            <a:off x="243192" y="152349"/>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altLang="ko-KR" sz="2000" b="1"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Arial Bold"/>
              </a:rPr>
              <a:t>*** University</a:t>
            </a:r>
            <a:r>
              <a:rPr kumimoji="0" lang="ko-KR" altLang="en-US" sz="2000" b="1"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Arial Bold"/>
              </a:rPr>
              <a:t> </a:t>
            </a:r>
            <a:endParaRPr kumimoji="0" lang="en-US" altLang="ko-KR" sz="2000" b="1"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Arial Bold"/>
            </a:endParaRPr>
          </a:p>
        </p:txBody>
      </p:sp>
      <p:sp>
        <p:nvSpPr>
          <p:cNvPr id="6" name="TextBox 5">
            <a:extLst>
              <a:ext uri="{FF2B5EF4-FFF2-40B4-BE49-F238E27FC236}">
                <a16:creationId xmlns:a16="http://schemas.microsoft.com/office/drawing/2014/main" id="{7D9F90AE-65A9-44D0-8902-578D2979BB77}"/>
              </a:ext>
            </a:extLst>
          </p:cNvPr>
          <p:cNvSpPr txBox="1"/>
          <p:nvPr/>
        </p:nvSpPr>
        <p:spPr>
          <a:xfrm>
            <a:off x="388619" y="640935"/>
            <a:ext cx="8431380" cy="307777"/>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ko-KR" altLang="en-US" sz="14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지난 </a:t>
            </a:r>
            <a:r>
              <a:rPr kumimoji="0" lang="en-US" altLang="ko-KR" sz="14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5</a:t>
            </a:r>
            <a:r>
              <a:rPr kumimoji="0" lang="ko-KR" altLang="en-US" sz="14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간의 연구성과</a:t>
            </a:r>
            <a:r>
              <a:rPr kumimoji="0" lang="en-US" altLang="ko-KR" sz="14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 </a:t>
            </a:r>
            <a:r>
              <a:rPr kumimoji="0" lang="ko-KR" altLang="en-US" sz="14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논문의 주제분포</a:t>
            </a:r>
            <a:r>
              <a:rPr kumimoji="0" lang="en-US" altLang="ko-KR" sz="14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 </a:t>
            </a:r>
            <a:r>
              <a:rPr kumimoji="0" lang="ko-KR" altLang="en-US" sz="1400" b="0" i="0" u="none" strike="noStrike" kern="1200" cap="none" spc="0" normalizeH="0" baseline="0" noProof="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상위 </a:t>
            </a:r>
            <a:r>
              <a:rPr kumimoji="0" lang="en-US" altLang="ko-KR" sz="1400" b="0" i="0" u="none" strike="noStrike" kern="1200" cap="none" spc="0" normalizeH="0" baseline="0" noProof="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50</a:t>
            </a:r>
            <a:r>
              <a:rPr kumimoji="0" lang="ko-KR" altLang="en-US" sz="1400" b="0" i="0" u="none" strike="noStrike" kern="1200" cap="none" spc="0" normalizeH="0" baseline="0" noProof="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개 </a:t>
            </a:r>
            <a:r>
              <a:rPr kumimoji="0" lang="ko-KR" altLang="en-US" sz="14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키워드</a:t>
            </a:r>
            <a:r>
              <a:rPr kumimoji="0" lang="en-US" altLang="ko-KR" sz="14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 </a:t>
            </a:r>
            <a:r>
              <a:rPr kumimoji="0" lang="ko-KR" altLang="en-US" sz="14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저자</a:t>
            </a:r>
            <a:r>
              <a:rPr kumimoji="0" lang="en-US" altLang="ko-KR" sz="14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 </a:t>
            </a:r>
            <a:r>
              <a:rPr kumimoji="0" lang="ko-KR" altLang="en-US" sz="14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저널 리스트 확인</a:t>
            </a:r>
          </a:p>
        </p:txBody>
      </p:sp>
      <p:graphicFrame>
        <p:nvGraphicFramePr>
          <p:cNvPr id="17" name="표 16">
            <a:extLst>
              <a:ext uri="{FF2B5EF4-FFF2-40B4-BE49-F238E27FC236}">
                <a16:creationId xmlns:a16="http://schemas.microsoft.com/office/drawing/2014/main" id="{4BDFEEA4-79ED-4EF9-8179-A66250208BF8}"/>
              </a:ext>
            </a:extLst>
          </p:cNvPr>
          <p:cNvGraphicFramePr>
            <a:graphicFrameLocks noGrp="1"/>
          </p:cNvGraphicFramePr>
          <p:nvPr>
            <p:extLst>
              <p:ext uri="{D42A27DB-BD31-4B8C-83A1-F6EECF244321}">
                <p14:modId xmlns:p14="http://schemas.microsoft.com/office/powerpoint/2010/main" val="1476365136"/>
              </p:ext>
            </p:extLst>
          </p:nvPr>
        </p:nvGraphicFramePr>
        <p:xfrm>
          <a:off x="513317" y="1139315"/>
          <a:ext cx="11165367" cy="639504"/>
        </p:xfrm>
        <a:graphic>
          <a:graphicData uri="http://schemas.openxmlformats.org/drawingml/2006/table">
            <a:tbl>
              <a:tblPr>
                <a:tableStyleId>{7DF18680-E054-41AD-8BC1-D1AEF772440D}</a:tableStyleId>
              </a:tblPr>
              <a:tblGrid>
                <a:gridCol w="1247683">
                  <a:extLst>
                    <a:ext uri="{9D8B030D-6E8A-4147-A177-3AD203B41FA5}">
                      <a16:colId xmlns:a16="http://schemas.microsoft.com/office/drawing/2014/main" val="772566551"/>
                    </a:ext>
                  </a:extLst>
                </a:gridCol>
                <a:gridCol w="1155664">
                  <a:extLst>
                    <a:ext uri="{9D8B030D-6E8A-4147-A177-3AD203B41FA5}">
                      <a16:colId xmlns:a16="http://schemas.microsoft.com/office/drawing/2014/main" val="1200219119"/>
                    </a:ext>
                  </a:extLst>
                </a:gridCol>
                <a:gridCol w="869494">
                  <a:extLst>
                    <a:ext uri="{9D8B030D-6E8A-4147-A177-3AD203B41FA5}">
                      <a16:colId xmlns:a16="http://schemas.microsoft.com/office/drawing/2014/main" val="2836441402"/>
                    </a:ext>
                  </a:extLst>
                </a:gridCol>
                <a:gridCol w="869494">
                  <a:extLst>
                    <a:ext uri="{9D8B030D-6E8A-4147-A177-3AD203B41FA5}">
                      <a16:colId xmlns:a16="http://schemas.microsoft.com/office/drawing/2014/main" val="2686807589"/>
                    </a:ext>
                  </a:extLst>
                </a:gridCol>
                <a:gridCol w="869494">
                  <a:extLst>
                    <a:ext uri="{9D8B030D-6E8A-4147-A177-3AD203B41FA5}">
                      <a16:colId xmlns:a16="http://schemas.microsoft.com/office/drawing/2014/main" val="2367862650"/>
                    </a:ext>
                  </a:extLst>
                </a:gridCol>
                <a:gridCol w="1673817">
                  <a:extLst>
                    <a:ext uri="{9D8B030D-6E8A-4147-A177-3AD203B41FA5}">
                      <a16:colId xmlns:a16="http://schemas.microsoft.com/office/drawing/2014/main" val="3474845191"/>
                    </a:ext>
                  </a:extLst>
                </a:gridCol>
                <a:gridCol w="1689315">
                  <a:extLst>
                    <a:ext uri="{9D8B030D-6E8A-4147-A177-3AD203B41FA5}">
                      <a16:colId xmlns:a16="http://schemas.microsoft.com/office/drawing/2014/main" val="3520144620"/>
                    </a:ext>
                  </a:extLst>
                </a:gridCol>
                <a:gridCol w="1356102">
                  <a:extLst>
                    <a:ext uri="{9D8B030D-6E8A-4147-A177-3AD203B41FA5}">
                      <a16:colId xmlns:a16="http://schemas.microsoft.com/office/drawing/2014/main" val="2779869091"/>
                    </a:ext>
                  </a:extLst>
                </a:gridCol>
                <a:gridCol w="1434304">
                  <a:extLst>
                    <a:ext uri="{9D8B030D-6E8A-4147-A177-3AD203B41FA5}">
                      <a16:colId xmlns:a16="http://schemas.microsoft.com/office/drawing/2014/main" val="915097904"/>
                    </a:ext>
                  </a:extLst>
                </a:gridCol>
              </a:tblGrid>
              <a:tr h="393736">
                <a:tc>
                  <a:txBody>
                    <a:bodyPr/>
                    <a:lstStyle/>
                    <a:p>
                      <a:pPr algn="ctr" fontAlgn="ctr"/>
                      <a:r>
                        <a:rPr lang="en-US" sz="1100" u="none" strike="noStrike" dirty="0">
                          <a:effectLst/>
                          <a:latin typeface="나눔고딕" panose="020D0604000000000000" pitchFamily="50" charset="-127"/>
                          <a:ea typeface="나눔고딕" panose="020D0604000000000000" pitchFamily="50" charset="-127"/>
                        </a:rPr>
                        <a:t> Scholarly Output </a:t>
                      </a: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rgbClr val="FFFF00"/>
                    </a:solidFill>
                  </a:tcPr>
                </a:tc>
                <a:tc>
                  <a:txBody>
                    <a:bodyPr/>
                    <a:lstStyle/>
                    <a:p>
                      <a:pPr algn="ctr" fontAlgn="ctr"/>
                      <a:r>
                        <a:rPr lang="en-US" sz="1100" u="none" strike="noStrike" dirty="0">
                          <a:effectLst/>
                          <a:latin typeface="나눔고딕" panose="020D0604000000000000" pitchFamily="50" charset="-127"/>
                          <a:ea typeface="나눔고딕" panose="020D0604000000000000" pitchFamily="50" charset="-127"/>
                        </a:rPr>
                        <a:t> Citation Count </a:t>
                      </a: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rgbClr val="FFFF00"/>
                    </a:solidFill>
                  </a:tcPr>
                </a:tc>
                <a:tc>
                  <a:txBody>
                    <a:bodyPr/>
                    <a:lstStyle/>
                    <a:p>
                      <a:pPr algn="ctr" fontAlgn="ctr"/>
                      <a:r>
                        <a:rPr lang="en-US" sz="1100" u="none" strike="noStrike" dirty="0">
                          <a:effectLst/>
                          <a:latin typeface="나눔고딕" panose="020D0604000000000000" pitchFamily="50" charset="-127"/>
                          <a:ea typeface="나눔고딕" panose="020D0604000000000000" pitchFamily="50" charset="-127"/>
                        </a:rPr>
                        <a:t>Citations per </a:t>
                      </a:r>
                    </a:p>
                    <a:p>
                      <a:pPr algn="ctr" fontAlgn="ctr"/>
                      <a:r>
                        <a:rPr lang="en-US" sz="1100" u="none" strike="noStrike" dirty="0">
                          <a:effectLst/>
                          <a:latin typeface="나눔고딕" panose="020D0604000000000000" pitchFamily="50" charset="-127"/>
                          <a:ea typeface="나눔고딕" panose="020D0604000000000000" pitchFamily="50" charset="-127"/>
                        </a:rPr>
                        <a:t>Publication</a:t>
                      </a: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rgbClr val="FFFF00"/>
                    </a:solidFill>
                  </a:tcPr>
                </a:tc>
                <a:tc>
                  <a:txBody>
                    <a:bodyPr/>
                    <a:lstStyle/>
                    <a:p>
                      <a:pPr algn="ctr" fontAlgn="ctr"/>
                      <a:r>
                        <a:rPr lang="en-US" sz="1100" u="none" strike="noStrike" dirty="0">
                          <a:effectLst/>
                          <a:latin typeface="나눔고딕" panose="020D0604000000000000" pitchFamily="50" charset="-127"/>
                          <a:ea typeface="나눔고딕" panose="020D0604000000000000" pitchFamily="50" charset="-127"/>
                        </a:rPr>
                        <a:t>FWCI</a:t>
                      </a: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rgbClr val="FFFF00"/>
                    </a:solidFill>
                  </a:tcPr>
                </a:tc>
                <a:tc>
                  <a:txBody>
                    <a:bodyPr/>
                    <a:lstStyle/>
                    <a:p>
                      <a:pPr algn="ctr" fontAlgn="ctr"/>
                      <a:r>
                        <a:rPr lang="en-US" sz="1100" u="none" strike="noStrike" dirty="0">
                          <a:effectLst/>
                          <a:latin typeface="나눔고딕" panose="020D0604000000000000" pitchFamily="50" charset="-127"/>
                          <a:ea typeface="나눔고딕" panose="020D0604000000000000" pitchFamily="50" charset="-127"/>
                        </a:rPr>
                        <a:t>H-index</a:t>
                      </a: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rgbClr val="FFFF00"/>
                    </a:solidFill>
                  </a:tcPr>
                </a:tc>
                <a:tc>
                  <a:txBody>
                    <a:bodyPr/>
                    <a:lstStyle/>
                    <a:p>
                      <a:pPr algn="ctr" fontAlgn="ctr"/>
                      <a:r>
                        <a:rPr lang="en-US" sz="1100" u="none" strike="noStrike" dirty="0">
                          <a:effectLst/>
                          <a:latin typeface="나눔고딕" panose="020D0604000000000000" pitchFamily="50" charset="-127"/>
                          <a:ea typeface="나눔고딕" panose="020D0604000000000000" pitchFamily="50" charset="-127"/>
                        </a:rPr>
                        <a:t>Outputs in </a:t>
                      </a:r>
                      <a:r>
                        <a:rPr lang="en-US" sz="1100" u="none" strike="noStrike">
                          <a:effectLst/>
                          <a:latin typeface="나눔고딕" panose="020D0604000000000000" pitchFamily="50" charset="-127"/>
                          <a:ea typeface="나눔고딕" panose="020D0604000000000000" pitchFamily="50" charset="-127"/>
                        </a:rPr>
                        <a:t>Top 10 </a:t>
                      </a:r>
                      <a:endParaRPr lang="en-US" sz="1100" u="none" strike="noStrike" dirty="0">
                        <a:effectLst/>
                        <a:latin typeface="나눔고딕" panose="020D0604000000000000" pitchFamily="50" charset="-127"/>
                        <a:ea typeface="나눔고딕" panose="020D0604000000000000" pitchFamily="50" charset="-127"/>
                      </a:endParaRPr>
                    </a:p>
                    <a:p>
                      <a:pPr algn="ctr" fontAlgn="ctr"/>
                      <a:r>
                        <a:rPr lang="en-US" sz="1100" u="none" strike="noStrike" dirty="0">
                          <a:effectLst/>
                          <a:latin typeface="나눔고딕" panose="020D0604000000000000" pitchFamily="50" charset="-127"/>
                          <a:ea typeface="나눔고딕" panose="020D0604000000000000" pitchFamily="50" charset="-127"/>
                        </a:rPr>
                        <a:t>citation percentile (%)</a:t>
                      </a: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rgbClr val="FFFF00"/>
                    </a:solidFill>
                  </a:tcPr>
                </a:tc>
                <a:tc>
                  <a:txBody>
                    <a:bodyPr/>
                    <a:lstStyle/>
                    <a:p>
                      <a:pPr algn="ctr" fontAlgn="ctr"/>
                      <a:r>
                        <a:rPr lang="en-US" sz="1100" u="none" strike="noStrike" dirty="0">
                          <a:effectLst/>
                          <a:latin typeface="나눔고딕" panose="020D0604000000000000" pitchFamily="50" charset="-127"/>
                          <a:ea typeface="나눔고딕" panose="020D0604000000000000" pitchFamily="50" charset="-127"/>
                        </a:rPr>
                        <a:t>Publications in </a:t>
                      </a:r>
                      <a:r>
                        <a:rPr lang="en-US" sz="1100" u="none" strike="noStrike">
                          <a:effectLst/>
                          <a:latin typeface="나눔고딕" panose="020D0604000000000000" pitchFamily="50" charset="-127"/>
                          <a:ea typeface="나눔고딕" panose="020D0604000000000000" pitchFamily="50" charset="-127"/>
                        </a:rPr>
                        <a:t>Top 10 </a:t>
                      </a:r>
                      <a:endParaRPr lang="en-US" sz="1100" u="none" strike="noStrike" dirty="0">
                        <a:effectLst/>
                        <a:latin typeface="나눔고딕" panose="020D0604000000000000" pitchFamily="50" charset="-127"/>
                        <a:ea typeface="나눔고딕" panose="020D0604000000000000" pitchFamily="50" charset="-127"/>
                      </a:endParaRPr>
                    </a:p>
                    <a:p>
                      <a:pPr algn="ctr" fontAlgn="ctr"/>
                      <a:r>
                        <a:rPr lang="en-US" sz="1100" u="none" strike="noStrike" dirty="0">
                          <a:effectLst/>
                          <a:latin typeface="나눔고딕" panose="020D0604000000000000" pitchFamily="50" charset="-127"/>
                          <a:ea typeface="나눔고딕" panose="020D0604000000000000" pitchFamily="50" charset="-127"/>
                        </a:rPr>
                        <a:t>Journal Percentiles (%)</a:t>
                      </a: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rgbClr val="FFFF00"/>
                    </a:solidFill>
                  </a:tcPr>
                </a:tc>
                <a:tc>
                  <a:txBody>
                    <a:bodyPr/>
                    <a:lstStyle/>
                    <a:p>
                      <a:pPr algn="ctr" fontAlgn="ctr"/>
                      <a:r>
                        <a:rPr lang="en-US" sz="1100" u="none" strike="noStrike" dirty="0">
                          <a:effectLst/>
                          <a:latin typeface="나눔고딕" panose="020D0604000000000000" pitchFamily="50" charset="-127"/>
                          <a:ea typeface="나눔고딕" panose="020D0604000000000000" pitchFamily="50" charset="-127"/>
                        </a:rPr>
                        <a:t>International</a:t>
                      </a:r>
                    </a:p>
                    <a:p>
                      <a:pPr algn="ctr" fontAlgn="ctr"/>
                      <a:r>
                        <a:rPr lang="en-US" sz="1100" u="none" strike="noStrike" dirty="0">
                          <a:effectLst/>
                          <a:latin typeface="나눔고딕" panose="020D0604000000000000" pitchFamily="50" charset="-127"/>
                          <a:ea typeface="나눔고딕" panose="020D0604000000000000" pitchFamily="50" charset="-127"/>
                        </a:rPr>
                        <a:t>Collaboration (%)</a:t>
                      </a: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rgbClr val="FFFF00"/>
                    </a:solidFill>
                  </a:tcPr>
                </a:tc>
                <a:tc>
                  <a:txBody>
                    <a:bodyPr/>
                    <a:lstStyle/>
                    <a:p>
                      <a:pPr algn="ctr"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International</a:t>
                      </a:r>
                    </a:p>
                    <a:p>
                      <a:pPr algn="ctr"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Collaboration Impact</a:t>
                      </a:r>
                    </a:p>
                  </a:txBody>
                  <a:tcPr marL="7620" marR="7620" marT="7620" marB="0" anchor="ctr">
                    <a:solidFill>
                      <a:srgbClr val="FFFF00"/>
                    </a:solidFill>
                  </a:tcPr>
                </a:tc>
                <a:extLst>
                  <a:ext uri="{0D108BD9-81ED-4DB2-BD59-A6C34878D82A}">
                    <a16:rowId xmlns:a16="http://schemas.microsoft.com/office/drawing/2014/main" val="497389922"/>
                  </a:ext>
                </a:extLst>
              </a:tr>
              <a:tr h="245768">
                <a:tc>
                  <a:txBody>
                    <a:bodyPr/>
                    <a:lstStyle/>
                    <a:p>
                      <a:pPr algn="ctr"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1848</a:t>
                      </a:r>
                    </a:p>
                  </a:txBody>
                  <a:tcPr marL="7620" marR="7620" marT="7620" marB="0" anchor="ctr">
                    <a:solidFill>
                      <a:schemeClr val="bg1"/>
                    </a:solidFill>
                  </a:tcPr>
                </a:tc>
                <a:tc>
                  <a:txBody>
                    <a:bodyPr/>
                    <a:lstStyle/>
                    <a:p>
                      <a:pPr algn="ctr"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30699</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ctr"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16.6</a:t>
                      </a:r>
                    </a:p>
                  </a:txBody>
                  <a:tcPr marL="7620" marR="7620" marT="7620" marB="0" anchor="ctr">
                    <a:solidFill>
                      <a:schemeClr val="bg1"/>
                    </a:solidFill>
                  </a:tcPr>
                </a:tc>
                <a:tc>
                  <a:txBody>
                    <a:bodyPr/>
                    <a:lstStyle/>
                    <a:p>
                      <a:pPr algn="ctr"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1.75</a:t>
                      </a:r>
                    </a:p>
                  </a:txBody>
                  <a:tcPr marL="7620" marR="7620" marT="7620" marB="0" anchor="ctr">
                    <a:solidFill>
                      <a:schemeClr val="bg1"/>
                    </a:solidFill>
                  </a:tcPr>
                </a:tc>
                <a:tc>
                  <a:txBody>
                    <a:bodyPr/>
                    <a:lstStyle/>
                    <a:p>
                      <a:pPr algn="ctr" rtl="0"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74</a:t>
                      </a:r>
                    </a:p>
                  </a:txBody>
                  <a:tcPr marL="7620" marR="7620" marT="7620" marB="0" anchor="ctr">
                    <a:solidFill>
                      <a:schemeClr val="bg1"/>
                    </a:solidFill>
                  </a:tcPr>
                </a:tc>
                <a:tc>
                  <a:txBody>
                    <a:bodyPr/>
                    <a:lstStyle/>
                    <a:p>
                      <a:pPr algn="ctr"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18.2</a:t>
                      </a:r>
                    </a:p>
                  </a:txBody>
                  <a:tcPr marL="7620" marR="7620" marT="7620" marB="0" anchor="ctr">
                    <a:solidFill>
                      <a:schemeClr val="bg1"/>
                    </a:solidFill>
                  </a:tcPr>
                </a:tc>
                <a:tc>
                  <a:txBody>
                    <a:bodyPr/>
                    <a:lstStyle/>
                    <a:p>
                      <a:pPr algn="ctr"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59.7</a:t>
                      </a:r>
                    </a:p>
                  </a:txBody>
                  <a:tcPr marL="7620" marR="7620" marT="7620" marB="0" anchor="ctr">
                    <a:solidFill>
                      <a:schemeClr val="bg1"/>
                    </a:solidFill>
                  </a:tcPr>
                </a:tc>
                <a:tc>
                  <a:txBody>
                    <a:bodyPr/>
                    <a:lstStyle/>
                    <a:p>
                      <a:pPr algn="ctr"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28.8</a:t>
                      </a:r>
                    </a:p>
                  </a:txBody>
                  <a:tcPr marL="7620" marR="7620" marT="7620" marB="0" anchor="ctr">
                    <a:solidFill>
                      <a:schemeClr val="bg1"/>
                    </a:solidFill>
                  </a:tcPr>
                </a:tc>
                <a:tc>
                  <a:txBody>
                    <a:bodyPr/>
                    <a:lstStyle/>
                    <a:p>
                      <a:pPr algn="ctr"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22.5</a:t>
                      </a:r>
                    </a:p>
                  </a:txBody>
                  <a:tcPr marL="7620" marR="7620" marT="7620" marB="0" anchor="ctr">
                    <a:solidFill>
                      <a:schemeClr val="bg1"/>
                    </a:solidFill>
                  </a:tcPr>
                </a:tc>
                <a:extLst>
                  <a:ext uri="{0D108BD9-81ED-4DB2-BD59-A6C34878D82A}">
                    <a16:rowId xmlns:a16="http://schemas.microsoft.com/office/drawing/2014/main" val="587217124"/>
                  </a:ext>
                </a:extLst>
              </a:tr>
            </a:tbl>
          </a:graphicData>
        </a:graphic>
      </p:graphicFrame>
      <p:pic>
        <p:nvPicPr>
          <p:cNvPr id="2" name="그림 1">
            <a:extLst>
              <a:ext uri="{FF2B5EF4-FFF2-40B4-BE49-F238E27FC236}">
                <a16:creationId xmlns:a16="http://schemas.microsoft.com/office/drawing/2014/main" id="{460C293D-7371-41C7-8F7E-175FCBF5CE0B}"/>
              </a:ext>
            </a:extLst>
          </p:cNvPr>
          <p:cNvPicPr>
            <a:picLocks noChangeAspect="1"/>
          </p:cNvPicPr>
          <p:nvPr/>
        </p:nvPicPr>
        <p:blipFill>
          <a:blip r:embed="rId3"/>
          <a:stretch>
            <a:fillRect/>
          </a:stretch>
        </p:blipFill>
        <p:spPr>
          <a:xfrm>
            <a:off x="569022" y="2022279"/>
            <a:ext cx="4790282" cy="2442824"/>
          </a:xfrm>
          <a:prstGeom prst="rect">
            <a:avLst/>
          </a:prstGeom>
        </p:spPr>
      </p:pic>
      <p:pic>
        <p:nvPicPr>
          <p:cNvPr id="4" name="그림 3">
            <a:extLst>
              <a:ext uri="{FF2B5EF4-FFF2-40B4-BE49-F238E27FC236}">
                <a16:creationId xmlns:a16="http://schemas.microsoft.com/office/drawing/2014/main" id="{A6A4610F-E26F-44A8-A6EF-8AE2BF18C336}"/>
              </a:ext>
            </a:extLst>
          </p:cNvPr>
          <p:cNvPicPr>
            <a:picLocks noChangeAspect="1"/>
          </p:cNvPicPr>
          <p:nvPr/>
        </p:nvPicPr>
        <p:blipFill>
          <a:blip r:embed="rId4"/>
          <a:stretch>
            <a:fillRect/>
          </a:stretch>
        </p:blipFill>
        <p:spPr>
          <a:xfrm>
            <a:off x="430855" y="5351080"/>
            <a:ext cx="2979678" cy="1470787"/>
          </a:xfrm>
          <a:prstGeom prst="rect">
            <a:avLst/>
          </a:prstGeom>
        </p:spPr>
      </p:pic>
      <p:pic>
        <p:nvPicPr>
          <p:cNvPr id="10" name="그림 9">
            <a:extLst>
              <a:ext uri="{FF2B5EF4-FFF2-40B4-BE49-F238E27FC236}">
                <a16:creationId xmlns:a16="http://schemas.microsoft.com/office/drawing/2014/main" id="{324B68CB-5F3C-4B3E-BFA7-2B49FA84645E}"/>
              </a:ext>
            </a:extLst>
          </p:cNvPr>
          <p:cNvPicPr>
            <a:picLocks noChangeAspect="1"/>
          </p:cNvPicPr>
          <p:nvPr/>
        </p:nvPicPr>
        <p:blipFill>
          <a:blip r:embed="rId5"/>
          <a:stretch>
            <a:fillRect/>
          </a:stretch>
        </p:blipFill>
        <p:spPr>
          <a:xfrm>
            <a:off x="8752477" y="5263785"/>
            <a:ext cx="2865368" cy="1447925"/>
          </a:xfrm>
          <a:prstGeom prst="rect">
            <a:avLst/>
          </a:prstGeom>
        </p:spPr>
      </p:pic>
      <p:pic>
        <p:nvPicPr>
          <p:cNvPr id="11" name="그림 10">
            <a:extLst>
              <a:ext uri="{FF2B5EF4-FFF2-40B4-BE49-F238E27FC236}">
                <a16:creationId xmlns:a16="http://schemas.microsoft.com/office/drawing/2014/main" id="{997D4349-3CDF-47A5-AC70-6D92376FE620}"/>
              </a:ext>
            </a:extLst>
          </p:cNvPr>
          <p:cNvPicPr>
            <a:picLocks noChangeAspect="1"/>
          </p:cNvPicPr>
          <p:nvPr/>
        </p:nvPicPr>
        <p:blipFill>
          <a:blip r:embed="rId6"/>
          <a:stretch>
            <a:fillRect/>
          </a:stretch>
        </p:blipFill>
        <p:spPr>
          <a:xfrm>
            <a:off x="4362351" y="5326311"/>
            <a:ext cx="2872989" cy="1379340"/>
          </a:xfrm>
          <a:prstGeom prst="rect">
            <a:avLst/>
          </a:prstGeom>
        </p:spPr>
      </p:pic>
      <p:pic>
        <p:nvPicPr>
          <p:cNvPr id="23" name="그림 22">
            <a:extLst>
              <a:ext uri="{FF2B5EF4-FFF2-40B4-BE49-F238E27FC236}">
                <a16:creationId xmlns:a16="http://schemas.microsoft.com/office/drawing/2014/main" id="{8D5CE26A-3836-4ED5-B68E-84A1CFE8B88F}"/>
              </a:ext>
            </a:extLst>
          </p:cNvPr>
          <p:cNvPicPr>
            <a:picLocks noChangeAspect="1"/>
          </p:cNvPicPr>
          <p:nvPr/>
        </p:nvPicPr>
        <p:blipFill>
          <a:blip r:embed="rId7"/>
          <a:stretch>
            <a:fillRect/>
          </a:stretch>
        </p:blipFill>
        <p:spPr>
          <a:xfrm>
            <a:off x="6832698" y="1969422"/>
            <a:ext cx="4548520" cy="2512994"/>
          </a:xfrm>
          <a:prstGeom prst="rect">
            <a:avLst/>
          </a:prstGeom>
        </p:spPr>
      </p:pic>
      <p:pic>
        <p:nvPicPr>
          <p:cNvPr id="24" name="그림 23">
            <a:extLst>
              <a:ext uri="{FF2B5EF4-FFF2-40B4-BE49-F238E27FC236}">
                <a16:creationId xmlns:a16="http://schemas.microsoft.com/office/drawing/2014/main" id="{B72CBFC4-C340-49DB-8D76-9DC92CD75CE0}"/>
              </a:ext>
            </a:extLst>
          </p:cNvPr>
          <p:cNvPicPr>
            <a:picLocks noChangeAspect="1"/>
          </p:cNvPicPr>
          <p:nvPr/>
        </p:nvPicPr>
        <p:blipFill>
          <a:blip r:embed="rId8"/>
          <a:stretch>
            <a:fillRect/>
          </a:stretch>
        </p:blipFill>
        <p:spPr>
          <a:xfrm>
            <a:off x="4199690" y="4981902"/>
            <a:ext cx="3528366" cy="297206"/>
          </a:xfrm>
          <a:prstGeom prst="rect">
            <a:avLst/>
          </a:prstGeom>
        </p:spPr>
      </p:pic>
      <p:pic>
        <p:nvPicPr>
          <p:cNvPr id="25" name="그림 24">
            <a:extLst>
              <a:ext uri="{FF2B5EF4-FFF2-40B4-BE49-F238E27FC236}">
                <a16:creationId xmlns:a16="http://schemas.microsoft.com/office/drawing/2014/main" id="{B8AE2A22-E4A1-47CE-B77F-94740EADDCD8}"/>
              </a:ext>
            </a:extLst>
          </p:cNvPr>
          <p:cNvPicPr>
            <a:picLocks noChangeAspect="1"/>
          </p:cNvPicPr>
          <p:nvPr/>
        </p:nvPicPr>
        <p:blipFill>
          <a:blip r:embed="rId8"/>
          <a:stretch>
            <a:fillRect/>
          </a:stretch>
        </p:blipFill>
        <p:spPr>
          <a:xfrm>
            <a:off x="8390619" y="4980331"/>
            <a:ext cx="3528366" cy="297206"/>
          </a:xfrm>
          <a:prstGeom prst="rect">
            <a:avLst/>
          </a:prstGeom>
        </p:spPr>
      </p:pic>
      <p:pic>
        <p:nvPicPr>
          <p:cNvPr id="26" name="그림 25">
            <a:extLst>
              <a:ext uri="{FF2B5EF4-FFF2-40B4-BE49-F238E27FC236}">
                <a16:creationId xmlns:a16="http://schemas.microsoft.com/office/drawing/2014/main" id="{0E5B5EB4-4906-48CD-A0EC-B611F4DFBA51}"/>
              </a:ext>
            </a:extLst>
          </p:cNvPr>
          <p:cNvPicPr>
            <a:picLocks noChangeAspect="1"/>
          </p:cNvPicPr>
          <p:nvPr/>
        </p:nvPicPr>
        <p:blipFill>
          <a:blip r:embed="rId9"/>
          <a:stretch>
            <a:fillRect/>
          </a:stretch>
        </p:blipFill>
        <p:spPr>
          <a:xfrm>
            <a:off x="444605" y="4928476"/>
            <a:ext cx="2994920" cy="335309"/>
          </a:xfrm>
          <a:prstGeom prst="rect">
            <a:avLst/>
          </a:prstGeom>
        </p:spPr>
      </p:pic>
      <p:pic>
        <p:nvPicPr>
          <p:cNvPr id="27" name="그림 26">
            <a:extLst>
              <a:ext uri="{FF2B5EF4-FFF2-40B4-BE49-F238E27FC236}">
                <a16:creationId xmlns:a16="http://schemas.microsoft.com/office/drawing/2014/main" id="{A31BE142-0595-4AF9-99F7-B0D89DB46AE2}"/>
              </a:ext>
            </a:extLst>
          </p:cNvPr>
          <p:cNvPicPr>
            <a:picLocks noChangeAspect="1"/>
          </p:cNvPicPr>
          <p:nvPr/>
        </p:nvPicPr>
        <p:blipFill rotWithShape="1">
          <a:blip r:embed="rId10"/>
          <a:srcRect r="9646" b="-3556"/>
          <a:stretch/>
        </p:blipFill>
        <p:spPr>
          <a:xfrm>
            <a:off x="325937" y="4848056"/>
            <a:ext cx="1549542" cy="277049"/>
          </a:xfrm>
          <a:prstGeom prst="rect">
            <a:avLst/>
          </a:prstGeom>
        </p:spPr>
      </p:pic>
      <p:pic>
        <p:nvPicPr>
          <p:cNvPr id="28" name="그림 27">
            <a:extLst>
              <a:ext uri="{FF2B5EF4-FFF2-40B4-BE49-F238E27FC236}">
                <a16:creationId xmlns:a16="http://schemas.microsoft.com/office/drawing/2014/main" id="{D868820D-287F-463B-9B31-36AD85A409BA}"/>
              </a:ext>
            </a:extLst>
          </p:cNvPr>
          <p:cNvPicPr>
            <a:picLocks noChangeAspect="1"/>
          </p:cNvPicPr>
          <p:nvPr/>
        </p:nvPicPr>
        <p:blipFill rotWithShape="1">
          <a:blip r:embed="rId11"/>
          <a:srcRect r="5169" b="-7317"/>
          <a:stretch/>
        </p:blipFill>
        <p:spPr>
          <a:xfrm>
            <a:off x="8349449" y="4906545"/>
            <a:ext cx="2107709" cy="213492"/>
          </a:xfrm>
          <a:prstGeom prst="rect">
            <a:avLst/>
          </a:prstGeom>
        </p:spPr>
      </p:pic>
      <p:pic>
        <p:nvPicPr>
          <p:cNvPr id="29" name="그림 28">
            <a:extLst>
              <a:ext uri="{FF2B5EF4-FFF2-40B4-BE49-F238E27FC236}">
                <a16:creationId xmlns:a16="http://schemas.microsoft.com/office/drawing/2014/main" id="{73BC3C83-77BE-491B-910B-07C3B98638B1}"/>
              </a:ext>
            </a:extLst>
          </p:cNvPr>
          <p:cNvPicPr>
            <a:picLocks noChangeAspect="1"/>
          </p:cNvPicPr>
          <p:nvPr/>
        </p:nvPicPr>
        <p:blipFill>
          <a:blip r:embed="rId12"/>
          <a:stretch>
            <a:fillRect/>
          </a:stretch>
        </p:blipFill>
        <p:spPr>
          <a:xfrm>
            <a:off x="4207994" y="4861005"/>
            <a:ext cx="1824723" cy="260675"/>
          </a:xfrm>
          <a:prstGeom prst="rect">
            <a:avLst/>
          </a:prstGeom>
        </p:spPr>
      </p:pic>
      <p:sp>
        <p:nvSpPr>
          <p:cNvPr id="5" name="TextBox 4">
            <a:extLst>
              <a:ext uri="{FF2B5EF4-FFF2-40B4-BE49-F238E27FC236}">
                <a16:creationId xmlns:a16="http://schemas.microsoft.com/office/drawing/2014/main" id="{831F0CB2-BB84-4433-A59F-6C2A2EBE8E60}"/>
              </a:ext>
            </a:extLst>
          </p:cNvPr>
          <p:cNvSpPr txBox="1"/>
          <p:nvPr/>
        </p:nvSpPr>
        <p:spPr>
          <a:xfrm>
            <a:off x="97747" y="884395"/>
            <a:ext cx="1782303" cy="307777"/>
          </a:xfrm>
          <a:prstGeom prst="rect">
            <a:avLst/>
          </a:prstGeom>
          <a:solidFill>
            <a:srgbClr val="7030A0"/>
          </a:solid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400" b="1" i="0" u="none" strike="noStrike" kern="1200" cap="none" spc="0" normalizeH="0" baseline="0" noProof="0" dirty="0">
                <a:ln>
                  <a:noFill/>
                </a:ln>
                <a:solidFill>
                  <a:prstClr val="white"/>
                </a:solidFill>
                <a:effectLst/>
                <a:uLnTx/>
                <a:uFillTx/>
                <a:latin typeface="나눔고딕" panose="020D0604000000000000" pitchFamily="50" charset="-127"/>
                <a:ea typeface="나눔고딕" panose="020D0604000000000000" pitchFamily="50" charset="-127"/>
                <a:cs typeface="+mn-cs"/>
              </a:rPr>
              <a:t>Benchmarking</a:t>
            </a:r>
            <a:endParaRPr kumimoji="0" lang="ko-KR" altLang="en-US" sz="1400" b="1" i="0" u="none" strike="noStrike" kern="1200" cap="none" spc="0" normalizeH="0" baseline="0" noProof="0" dirty="0">
              <a:ln>
                <a:noFill/>
              </a:ln>
              <a:solidFill>
                <a:prstClr val="white"/>
              </a:solidFill>
              <a:effectLst/>
              <a:uLnTx/>
              <a:uFillTx/>
              <a:latin typeface="나눔고딕" panose="020D0604000000000000" pitchFamily="50" charset="-127"/>
              <a:ea typeface="나눔고딕" panose="020D0604000000000000" pitchFamily="50" charset="-127"/>
              <a:cs typeface="+mn-cs"/>
            </a:endParaRPr>
          </a:p>
        </p:txBody>
      </p:sp>
      <p:sp>
        <p:nvSpPr>
          <p:cNvPr id="18" name="TextBox 17">
            <a:extLst>
              <a:ext uri="{FF2B5EF4-FFF2-40B4-BE49-F238E27FC236}">
                <a16:creationId xmlns:a16="http://schemas.microsoft.com/office/drawing/2014/main" id="{90358454-1B12-458F-BF4E-7F8E9C9D961F}"/>
              </a:ext>
            </a:extLst>
          </p:cNvPr>
          <p:cNvSpPr txBox="1"/>
          <p:nvPr/>
        </p:nvSpPr>
        <p:spPr>
          <a:xfrm>
            <a:off x="42042" y="3640231"/>
            <a:ext cx="1782303" cy="307777"/>
          </a:xfrm>
          <a:prstGeom prst="rect">
            <a:avLst/>
          </a:prstGeom>
          <a:solidFill>
            <a:srgbClr val="7030A0"/>
          </a:solid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400" b="1" i="0" u="none" strike="noStrike" kern="1200" cap="none" spc="0" normalizeH="0" baseline="0" noProof="0" dirty="0">
                <a:ln>
                  <a:noFill/>
                </a:ln>
                <a:solidFill>
                  <a:prstClr val="white"/>
                </a:solidFill>
                <a:effectLst/>
                <a:uLnTx/>
                <a:uFillTx/>
                <a:latin typeface="나눔고딕" panose="020D0604000000000000" pitchFamily="50" charset="-127"/>
                <a:ea typeface="나눔고딕" panose="020D0604000000000000" pitchFamily="50" charset="-127"/>
                <a:cs typeface="+mn-cs"/>
              </a:rPr>
              <a:t>Overview</a:t>
            </a:r>
            <a:endParaRPr kumimoji="0" lang="ko-KR" altLang="en-US" sz="1400" b="1" i="0" u="none" strike="noStrike" kern="1200" cap="none" spc="0" normalizeH="0" baseline="0" noProof="0" dirty="0">
              <a:ln>
                <a:noFill/>
              </a:ln>
              <a:solidFill>
                <a:prstClr val="white"/>
              </a:solidFill>
              <a:effectLst/>
              <a:uLnTx/>
              <a:uFillTx/>
              <a:latin typeface="나눔고딕" panose="020D0604000000000000" pitchFamily="50" charset="-127"/>
              <a:ea typeface="나눔고딕" panose="020D0604000000000000" pitchFamily="50" charset="-127"/>
              <a:cs typeface="+mn-cs"/>
            </a:endParaRPr>
          </a:p>
        </p:txBody>
      </p:sp>
      <p:sp>
        <p:nvSpPr>
          <p:cNvPr id="19" name="TextBox 18">
            <a:extLst>
              <a:ext uri="{FF2B5EF4-FFF2-40B4-BE49-F238E27FC236}">
                <a16:creationId xmlns:a16="http://schemas.microsoft.com/office/drawing/2014/main" id="{C329E9D7-1CEB-4758-A0D1-0A9BCE1C6039}"/>
              </a:ext>
            </a:extLst>
          </p:cNvPr>
          <p:cNvSpPr txBox="1"/>
          <p:nvPr/>
        </p:nvSpPr>
        <p:spPr>
          <a:xfrm>
            <a:off x="10090027" y="1922567"/>
            <a:ext cx="1782303" cy="307777"/>
          </a:xfrm>
          <a:prstGeom prst="rect">
            <a:avLst/>
          </a:prstGeom>
          <a:solidFill>
            <a:srgbClr val="7030A0"/>
          </a:solid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en-US" altLang="ko-KR" sz="1400" b="1" i="0" u="none" strike="noStrike" kern="1200" cap="none" spc="0" normalizeH="0" baseline="0" noProof="0" dirty="0">
                <a:ln>
                  <a:noFill/>
                </a:ln>
                <a:solidFill>
                  <a:prstClr val="white"/>
                </a:solidFill>
                <a:effectLst/>
                <a:uLnTx/>
                <a:uFillTx/>
                <a:latin typeface="나눔고딕" panose="020D0604000000000000" pitchFamily="50" charset="-127"/>
                <a:ea typeface="나눔고딕" panose="020D0604000000000000" pitchFamily="50" charset="-127"/>
                <a:cs typeface="+mn-cs"/>
              </a:rPr>
              <a:t>Trends</a:t>
            </a:r>
            <a:endParaRPr kumimoji="0" lang="ko-KR" altLang="en-US" sz="1400" b="1" i="0" u="none" strike="noStrike" kern="1200" cap="none" spc="0" normalizeH="0" baseline="0" noProof="0" dirty="0">
              <a:ln>
                <a:noFill/>
              </a:ln>
              <a:solidFill>
                <a:prstClr val="white"/>
              </a:solidFill>
              <a:effectLst/>
              <a:uLnTx/>
              <a:uFillTx/>
              <a:latin typeface="나눔고딕" panose="020D0604000000000000" pitchFamily="50" charset="-127"/>
              <a:ea typeface="나눔고딕" panose="020D0604000000000000" pitchFamily="50" charset="-127"/>
              <a:cs typeface="+mn-cs"/>
            </a:endParaRPr>
          </a:p>
        </p:txBody>
      </p:sp>
      <p:sp>
        <p:nvSpPr>
          <p:cNvPr id="20" name="TextBox 19">
            <a:extLst>
              <a:ext uri="{FF2B5EF4-FFF2-40B4-BE49-F238E27FC236}">
                <a16:creationId xmlns:a16="http://schemas.microsoft.com/office/drawing/2014/main" id="{041453B1-9F88-4F5C-AE99-8AA3C02BED60}"/>
              </a:ext>
            </a:extLst>
          </p:cNvPr>
          <p:cNvSpPr txBox="1"/>
          <p:nvPr/>
        </p:nvSpPr>
        <p:spPr>
          <a:xfrm>
            <a:off x="430856" y="6532113"/>
            <a:ext cx="11400360" cy="307777"/>
          </a:xfrm>
          <a:prstGeom prst="rect">
            <a:avLst/>
          </a:prstGeom>
          <a:solidFill>
            <a:srgbClr val="7030A0"/>
          </a:solidFill>
        </p:spPr>
        <p:txBody>
          <a:bodyPr wrap="square" rtlCol="0">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en-US" altLang="ko-KR" sz="1400" b="1" i="0" u="none" strike="noStrike" kern="1200" cap="none" spc="0" normalizeH="0" baseline="0" noProof="0" dirty="0">
                <a:ln>
                  <a:noFill/>
                </a:ln>
                <a:solidFill>
                  <a:prstClr val="white"/>
                </a:solidFill>
                <a:effectLst/>
                <a:uLnTx/>
                <a:uFillTx/>
                <a:latin typeface="나눔고딕" panose="020D0604000000000000" pitchFamily="50" charset="-127"/>
                <a:ea typeface="나눔고딕" panose="020D0604000000000000" pitchFamily="50" charset="-127"/>
                <a:cs typeface="+mn-cs"/>
              </a:rPr>
              <a:t>Trends</a:t>
            </a:r>
            <a:endParaRPr kumimoji="0" lang="ko-KR" altLang="en-US" sz="1400" b="1" i="0" u="none" strike="noStrike" kern="1200" cap="none" spc="0" normalizeH="0" baseline="0" noProof="0" dirty="0">
              <a:ln>
                <a:noFill/>
              </a:ln>
              <a:solidFill>
                <a:prstClr val="white"/>
              </a:solidFill>
              <a:effectLst/>
              <a:uLnTx/>
              <a:uFillTx/>
              <a:latin typeface="나눔고딕" panose="020D0604000000000000" pitchFamily="50" charset="-127"/>
              <a:ea typeface="나눔고딕" panose="020D0604000000000000" pitchFamily="50" charset="-127"/>
              <a:cs typeface="+mn-cs"/>
            </a:endParaRPr>
          </a:p>
        </p:txBody>
      </p:sp>
    </p:spTree>
    <p:extLst>
      <p:ext uri="{BB962C8B-B14F-4D97-AF65-F5344CB8AC3E}">
        <p14:creationId xmlns:p14="http://schemas.microsoft.com/office/powerpoint/2010/main" val="27944472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DA4076DC-2EF5-46C7-824F-678D3B104D81}"/>
              </a:ext>
            </a:extLst>
          </p:cNvPr>
          <p:cNvPicPr>
            <a:picLocks noChangeAspect="1"/>
          </p:cNvPicPr>
          <p:nvPr/>
        </p:nvPicPr>
        <p:blipFill>
          <a:blip r:embed="rId2"/>
          <a:stretch>
            <a:fillRect/>
          </a:stretch>
        </p:blipFill>
        <p:spPr>
          <a:xfrm>
            <a:off x="8625426" y="3043196"/>
            <a:ext cx="3246401" cy="3116850"/>
          </a:xfrm>
          <a:prstGeom prst="rect">
            <a:avLst/>
          </a:prstGeom>
        </p:spPr>
      </p:pic>
      <p:sp>
        <p:nvSpPr>
          <p:cNvPr id="3" name="텍스트 개체 틀 6">
            <a:extLst>
              <a:ext uri="{FF2B5EF4-FFF2-40B4-BE49-F238E27FC236}">
                <a16:creationId xmlns:a16="http://schemas.microsoft.com/office/drawing/2014/main" id="{B1B374C7-04D9-41AD-8BD8-7C20921A6D21}"/>
              </a:ext>
            </a:extLst>
          </p:cNvPr>
          <p:cNvSpPr txBox="1">
            <a:spLocks/>
          </p:cNvSpPr>
          <p:nvPr/>
        </p:nvSpPr>
        <p:spPr>
          <a:xfrm>
            <a:off x="450151" y="5628201"/>
            <a:ext cx="1727171" cy="7184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ko-KR" altLang="en-US" sz="1400" dirty="0">
                <a:solidFill>
                  <a:schemeClr val="tx1">
                    <a:lumMod val="50000"/>
                  </a:schemeClr>
                </a:solidFill>
                <a:latin typeface="나눔고딕" panose="020D0604000000000000" pitchFamily="50" charset="-127"/>
                <a:ea typeface="나눔고딕" panose="020D0604000000000000" pitchFamily="50" charset="-127"/>
              </a:rPr>
              <a:t>감사합니다</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a:t>
            </a:r>
          </a:p>
          <a:p>
            <a:pPr marL="0" indent="0">
              <a:buFont typeface="Arial" panose="020B0604020202020204" pitchFamily="34" charset="0"/>
              <a:buNone/>
            </a:pPr>
            <a:r>
              <a:rPr lang="ko-KR" altLang="en-US" sz="1400" dirty="0">
                <a:solidFill>
                  <a:schemeClr val="tx1">
                    <a:lumMod val="50000"/>
                  </a:schemeClr>
                </a:solidFill>
                <a:latin typeface="나눔고딕" panose="020D0604000000000000" pitchFamily="50" charset="-127"/>
                <a:ea typeface="나눔고딕" panose="020D0604000000000000" pitchFamily="50" charset="-127"/>
              </a:rPr>
              <a:t>엘스비어 코리아</a:t>
            </a: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1791231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직사각형 11">
            <a:extLst>
              <a:ext uri="{FF2B5EF4-FFF2-40B4-BE49-F238E27FC236}">
                <a16:creationId xmlns:a16="http://schemas.microsoft.com/office/drawing/2014/main" id="{B340DFD1-D864-4F95-8E55-C1F1F4A1668A}"/>
              </a:ext>
            </a:extLst>
          </p:cNvPr>
          <p:cNvSpPr/>
          <p:nvPr/>
        </p:nvSpPr>
        <p:spPr>
          <a:xfrm>
            <a:off x="261816" y="5675586"/>
            <a:ext cx="2774731" cy="10825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TextBox 3">
            <a:extLst>
              <a:ext uri="{FF2B5EF4-FFF2-40B4-BE49-F238E27FC236}">
                <a16:creationId xmlns:a16="http://schemas.microsoft.com/office/drawing/2014/main" id="{3DD4CFEF-5391-48F8-A004-2E5522FF03B0}"/>
              </a:ext>
            </a:extLst>
          </p:cNvPr>
          <p:cNvSpPr txBox="1"/>
          <p:nvPr/>
        </p:nvSpPr>
        <p:spPr>
          <a:xfrm>
            <a:off x="314671" y="771708"/>
            <a:ext cx="11746397" cy="2893100"/>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
                <a:srgbClr val="FF8200"/>
              </a:buClr>
              <a:buSzTx/>
              <a:buFont typeface="Wingdings" panose="05000000000000000000" pitchFamily="2" charset="2"/>
              <a:buChar char="§"/>
              <a:tabLst/>
              <a:defRPr/>
            </a:pPr>
            <a:r>
              <a:rPr kumimoji="0" lang="ko-KR" altLang="en-US"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rPr>
              <a:t>목적</a:t>
            </a:r>
            <a:r>
              <a:rPr kumimoji="0" lang="en-US" altLang="ko-KR"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rPr>
              <a: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**대학교 식품공학부의</a:t>
            </a:r>
            <a:r>
              <a:rPr kumimoji="0" lang="ko-KR" altLang="en-US"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rPr>
              <a:t> 연구 경쟁력 분석을 통해 향후의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연구전략 수립을 위한 기초 데이터로 활용</a:t>
            </a:r>
            <a:endParaRPr kumimoji="0" lang="en-US" altLang="ko-KR"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endParaRPr>
          </a:p>
          <a:p>
            <a:pPr marL="342900" marR="0" lvl="0" indent="-342900" algn="l" defTabSz="457200" rtl="0" eaLnBrk="1" fontAlgn="auto" latinLnBrk="0" hangingPunct="1">
              <a:lnSpc>
                <a:spcPct val="100000"/>
              </a:lnSpc>
              <a:spcBef>
                <a:spcPts val="0"/>
              </a:spcBef>
              <a:spcAft>
                <a:spcPts val="0"/>
              </a:spcAft>
              <a:buClr>
                <a:srgbClr val="FF8200"/>
              </a:buClr>
              <a:buSzTx/>
              <a:buFont typeface="Wingdings" panose="05000000000000000000" pitchFamily="2" charset="2"/>
              <a:buChar char="§"/>
              <a:tabLst/>
              <a:defRPr/>
            </a:pP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342900" marR="0" lvl="0" indent="-342900" algn="l" defTabSz="457200" rtl="0" eaLnBrk="1" fontAlgn="auto" latinLnBrk="0" hangingPunct="1">
              <a:lnSpc>
                <a:spcPct val="100000"/>
              </a:lnSpc>
              <a:spcBef>
                <a:spcPts val="0"/>
              </a:spcBef>
              <a:spcAft>
                <a:spcPts val="0"/>
              </a:spcAft>
              <a:buClr>
                <a:srgbClr val="FF8200"/>
              </a:buClr>
              <a:buSzTx/>
              <a:buFont typeface="Wingdings" panose="05000000000000000000" pitchFamily="2" charset="2"/>
              <a:buChar char="§"/>
              <a:tabLst/>
              <a:defRPr/>
            </a:pPr>
            <a:r>
              <a:rPr lang="ko-KR" altLang="en-US" sz="1400" dirty="0">
                <a:solidFill>
                  <a:schemeClr val="tx1">
                    <a:lumMod val="50000"/>
                  </a:schemeClr>
                </a:solidFill>
                <a:latin typeface="나눔고딕" panose="020D0604000000000000" pitchFamily="50" charset="-127"/>
                <a:ea typeface="나눔고딕" panose="020D0604000000000000" pitchFamily="50" charset="-127"/>
              </a:rPr>
              <a:t>분석데이터</a:t>
            </a:r>
            <a:r>
              <a:rPr lang="en-US" altLang="ko-KR" sz="1400">
                <a:solidFill>
                  <a:schemeClr val="tx1">
                    <a:lumMod val="50000"/>
                  </a:schemeClr>
                </a:solidFill>
                <a:latin typeface="나눔고딕" panose="020D0604000000000000" pitchFamily="50" charset="-127"/>
                <a:ea typeface="나눔고딕" panose="020D0604000000000000" pitchFamily="50" charset="-127"/>
              </a:rPr>
              <a:t>: 2020</a:t>
            </a:r>
            <a:r>
              <a:rPr lang="ko-KR" altLang="en-US" sz="1400">
                <a:solidFill>
                  <a:schemeClr val="tx1">
                    <a:lumMod val="50000"/>
                  </a:schemeClr>
                </a:solidFill>
                <a:latin typeface="나눔고딕" panose="020D0604000000000000" pitchFamily="50" charset="-127"/>
                <a:ea typeface="나눔고딕" panose="020D0604000000000000" pitchFamily="50" charset="-127"/>
              </a:rPr>
              <a:t>년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월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일 기준으로 </a:t>
            </a:r>
            <a:r>
              <a:rPr kumimoji="0" lang="en-US" altLang="ko-KR"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rPr>
              <a:t>Scopus</a:t>
            </a:r>
            <a:r>
              <a:rPr kumimoji="0" lang="ko-KR" altLang="en-US"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rPr>
              <a:t>에 </a:t>
            </a:r>
            <a:r>
              <a:rPr kumimoji="0" lang="ko-KR" altLang="en-US" sz="1400" i="0" strike="noStrike" kern="1200" cap="none" spc="0" normalizeH="0" baseline="0" noProof="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rPr>
              <a:t>등재된 </a:t>
            </a:r>
            <a:r>
              <a:rPr kumimoji="0" lang="en-US" altLang="ko-KR" sz="1400" i="0" strike="noStrike" kern="1200" cap="none" spc="0" normalizeH="0" baseline="0" noProof="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rPr>
              <a:t>2015-2019</a:t>
            </a:r>
            <a:r>
              <a:rPr kumimoji="0" lang="ko-KR" altLang="en-US"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rPr>
              <a:t>년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출판물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a:t>
            </a:r>
            <a:r>
              <a:rPr lang="en-US" altLang="ko-KR" sz="1400" b="1" u="sng" dirty="0">
                <a:solidFill>
                  <a:schemeClr val="tx1">
                    <a:lumMod val="50000"/>
                  </a:schemeClr>
                </a:solidFill>
                <a:latin typeface="나눔고딕" panose="020D0604000000000000" pitchFamily="50" charset="-127"/>
                <a:ea typeface="나눔고딕" panose="020D0604000000000000" pitchFamily="50" charset="-127"/>
              </a:rPr>
              <a:t>Article, Review, Conference</a:t>
            </a:r>
            <a:r>
              <a:rPr lang="ko-KR" altLang="en-US" sz="1400" b="1" u="sng" dirty="0">
                <a:solidFill>
                  <a:schemeClr val="tx1">
                    <a:lumMod val="50000"/>
                  </a:schemeClr>
                </a:solidFill>
                <a:latin typeface="나눔고딕" panose="020D0604000000000000" pitchFamily="50" charset="-127"/>
                <a:ea typeface="나눔고딕" panose="020D0604000000000000" pitchFamily="50" charset="-127"/>
              </a:rPr>
              <a:t> </a:t>
            </a:r>
            <a:r>
              <a:rPr lang="en-US" altLang="ko-KR" sz="1400" b="1" u="sng"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b="1" u="sng" dirty="0">
                <a:solidFill>
                  <a:schemeClr val="tx1">
                    <a:lumMod val="50000"/>
                  </a:schemeClr>
                </a:solidFill>
                <a:latin typeface="나눔고딕" panose="020D0604000000000000" pitchFamily="50" charset="-127"/>
                <a:ea typeface="나눔고딕" panose="020D0604000000000000" pitchFamily="50" charset="-127"/>
              </a:rPr>
              <a:t>기반으로 한 성과 분석 </a:t>
            </a:r>
            <a:endParaRPr lang="en-US" altLang="ko-KR" sz="1400" b="1" u="sng" dirty="0">
              <a:solidFill>
                <a:schemeClr val="tx1">
                  <a:lumMod val="50000"/>
                </a:schemeClr>
              </a:solidFill>
              <a:latin typeface="나눔고딕" panose="020D0604000000000000" pitchFamily="50" charset="-127"/>
              <a:ea typeface="나눔고딕" panose="020D0604000000000000" pitchFamily="50" charset="-127"/>
            </a:endParaRPr>
          </a:p>
          <a:p>
            <a:pPr marL="342900" marR="0" lvl="0" indent="-342900" algn="l" defTabSz="457200" rtl="0" eaLnBrk="1" fontAlgn="auto" latinLnBrk="0" hangingPunct="1">
              <a:lnSpc>
                <a:spcPct val="100000"/>
              </a:lnSpc>
              <a:spcBef>
                <a:spcPts val="0"/>
              </a:spcBef>
              <a:spcAft>
                <a:spcPts val="0"/>
              </a:spcAft>
              <a:buClr>
                <a:srgbClr val="FF8200"/>
              </a:buClr>
              <a:buSzTx/>
              <a:buFont typeface="Wingdings" panose="05000000000000000000" pitchFamily="2" charset="2"/>
              <a:buChar char="§"/>
              <a:tabLst/>
              <a:defRPr/>
            </a:pP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342900" indent="-342900" defTabSz="457200" latinLnBrk="0">
              <a:buClr>
                <a:srgbClr val="FF8200"/>
              </a:buClr>
              <a:buFont typeface="Wingdings" panose="05000000000000000000" pitchFamily="2" charset="2"/>
              <a:buChar char="§"/>
              <a:defRPr/>
            </a:pPr>
            <a:r>
              <a:rPr lang="ko-KR" altLang="en-US" sz="1400" dirty="0">
                <a:solidFill>
                  <a:schemeClr val="tx1">
                    <a:lumMod val="50000"/>
                  </a:schemeClr>
                </a:solidFill>
                <a:latin typeface="나눔고딕" panose="020D0604000000000000" pitchFamily="50" charset="-127"/>
                <a:ea typeface="나눔고딕" panose="020D0604000000000000" pitchFamily="50" charset="-127"/>
              </a:rPr>
              <a:t>벤치마킹기관</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**대학교와</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 6</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개 대학의 연구 성과 분석 및 비교</a:t>
            </a: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342900" marR="0" lvl="0" indent="-342900" algn="l" defTabSz="457200" rtl="0" eaLnBrk="1" fontAlgn="auto" latinLnBrk="0" hangingPunct="1">
              <a:lnSpc>
                <a:spcPct val="100000"/>
              </a:lnSpc>
              <a:spcBef>
                <a:spcPts val="0"/>
              </a:spcBef>
              <a:spcAft>
                <a:spcPts val="0"/>
              </a:spcAft>
              <a:buClr>
                <a:srgbClr val="FF8200"/>
              </a:buClr>
              <a:buSzTx/>
              <a:buFont typeface="Wingdings" panose="05000000000000000000" pitchFamily="2" charset="2"/>
              <a:buChar char="§"/>
              <a:tabLst/>
              <a:defRPr/>
            </a:pPr>
            <a:endParaRPr kumimoji="0" lang="en-US" altLang="ko-KR"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endParaRPr>
          </a:p>
          <a:p>
            <a:pPr marL="342900" marR="0" lvl="0" indent="-342900" algn="l" defTabSz="457200" rtl="0" eaLnBrk="1" fontAlgn="auto" latinLnBrk="0" hangingPunct="1">
              <a:lnSpc>
                <a:spcPct val="100000"/>
              </a:lnSpc>
              <a:spcBef>
                <a:spcPts val="0"/>
              </a:spcBef>
              <a:spcAft>
                <a:spcPts val="0"/>
              </a:spcAft>
              <a:buClr>
                <a:srgbClr val="FF8200"/>
              </a:buClr>
              <a:buSzTx/>
              <a:buFont typeface="Wingdings" panose="05000000000000000000" pitchFamily="2" charset="2"/>
              <a:buChar char="§"/>
              <a:tabLst/>
              <a:defRPr/>
            </a:pPr>
            <a:r>
              <a:rPr kumimoji="0" lang="ko-KR" altLang="en-US"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rPr>
              <a:t>분석방법</a:t>
            </a:r>
            <a:r>
              <a:rPr kumimoji="0" lang="en-US" altLang="ko-KR"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rPr>
              <a:t>: </a:t>
            </a:r>
          </a:p>
          <a:p>
            <a:pPr marL="742950" lvl="1" indent="-285750" defTabSz="457200" latinLnBrk="0">
              <a:buClr>
                <a:srgbClr val="FF8200"/>
              </a:buClr>
              <a:buFont typeface="Arial" panose="020B0604020202020204" pitchFamily="34" charset="0"/>
              <a:buChar char="•"/>
              <a:defRPr/>
            </a:pPr>
            <a:r>
              <a:rPr lang="en-US" altLang="ko-KR" sz="1400" dirty="0">
                <a:solidFill>
                  <a:schemeClr val="tx1">
                    <a:lumMod val="50000"/>
                  </a:schemeClr>
                </a:solidFill>
                <a:latin typeface="나눔고딕" panose="020D0604000000000000" pitchFamily="50" charset="-127"/>
                <a:ea typeface="나눔고딕" panose="020D0604000000000000" pitchFamily="50" charset="-127"/>
              </a:rPr>
              <a:t>Scopus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저자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IDs</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는 자동으로 구성되기 때문에 정확성을 높이기 위해 해당 교수님의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Scopus IDs</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 확인 및 논문 성과를 정리한 후 분석 진행</a:t>
            </a: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742950" lvl="1" indent="-285750" defTabSz="457200" latinLnBrk="0">
              <a:buClr>
                <a:srgbClr val="FF8200"/>
              </a:buClr>
              <a:buFont typeface="Arial" panose="020B0604020202020204" pitchFamily="34" charset="0"/>
              <a:buChar char="•"/>
              <a:defRPr/>
            </a:pPr>
            <a:r>
              <a:rPr lang="ko-KR" altLang="en-US" sz="1400" dirty="0">
                <a:solidFill>
                  <a:schemeClr val="tx1">
                    <a:lumMod val="50000"/>
                  </a:schemeClr>
                </a:solidFill>
                <a:latin typeface="나눔고딕" panose="020D0604000000000000" pitchFamily="50" charset="-127"/>
                <a:ea typeface="나눔고딕" panose="020D0604000000000000" pitchFamily="50" charset="-127"/>
              </a:rPr>
              <a:t>교수님의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Scopus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저자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ID</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를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SciVal</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에 업로드 하여 학과</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저자그룹</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 구성한 후 성과 분석</a:t>
            </a: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742950" lvl="1" indent="-285750" defTabSz="457200" latinLnBrk="0">
              <a:buClr>
                <a:srgbClr val="FF8200"/>
              </a:buClr>
              <a:buFont typeface="Arial" panose="020B0604020202020204" pitchFamily="34" charset="0"/>
              <a:buChar char="•"/>
              <a:defRPr/>
            </a:pPr>
            <a:r>
              <a:rPr lang="ko-KR" altLang="en-US" sz="1400" dirty="0">
                <a:solidFill>
                  <a:schemeClr val="tx1">
                    <a:lumMod val="50000"/>
                  </a:schemeClr>
                </a:solidFill>
                <a:latin typeface="나눔고딕" panose="020D0604000000000000" pitchFamily="50" charset="-127"/>
                <a:ea typeface="나눔고딕" panose="020D0604000000000000" pitchFamily="50" charset="-127"/>
              </a:rPr>
              <a:t>특정 교수님의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Scopus IDs</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가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2</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개 이상인 경우는 해당 교수님의 성과 모두를 포함하기 위해 저자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IDs 2</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개 이상이 포함된 경우 있으며</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추후 하나의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ID</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로</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병합될 예정</a:t>
            </a:r>
            <a:endParaRPr lang="en-US" altLang="ko-KR" sz="1400" dirty="0">
              <a:solidFill>
                <a:prstClr val="black">
                  <a:lumMod val="50000"/>
                </a:prstClr>
              </a:solidFill>
              <a:latin typeface="나눔고딕" panose="020D0604000000000000" pitchFamily="50" charset="-127"/>
              <a:ea typeface="나눔고딕" panose="020D0604000000000000" pitchFamily="50" charset="-127"/>
            </a:endParaRPr>
          </a:p>
          <a:p>
            <a:pPr marL="628650" lvl="1" indent="-171450" defTabSz="457200" latinLnBrk="0">
              <a:buClr>
                <a:srgbClr val="FF8200"/>
              </a:buClr>
              <a:buFont typeface="Arial" panose="020B0604020202020204" pitchFamily="34" charset="0"/>
              <a:buChar char="•"/>
              <a:defRPr/>
            </a:pP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defTabSz="457200" latinLnBrk="0">
              <a:buClr>
                <a:srgbClr val="FF8200"/>
              </a:buClr>
              <a:buFont typeface="Wingdings" panose="05000000000000000000" pitchFamily="2" charset="2"/>
              <a:buChar char="§"/>
              <a:defRPr/>
            </a:pPr>
            <a:r>
              <a:rPr lang="ko-KR" altLang="en-US" sz="1400" dirty="0">
                <a:solidFill>
                  <a:schemeClr val="tx1">
                    <a:lumMod val="50000"/>
                  </a:schemeClr>
                </a:solidFill>
                <a:latin typeface="나눔고딕" panose="020D0604000000000000" pitchFamily="50" charset="-127"/>
                <a:ea typeface="나눔고딕" panose="020D0604000000000000" pitchFamily="50" charset="-127"/>
              </a:rPr>
              <a:t>학과 구성</a:t>
            </a: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p:txBody>
      </p:sp>
      <p:sp>
        <p:nvSpPr>
          <p:cNvPr id="5" name="제목 1">
            <a:extLst>
              <a:ext uri="{FF2B5EF4-FFF2-40B4-BE49-F238E27FC236}">
                <a16:creationId xmlns:a16="http://schemas.microsoft.com/office/drawing/2014/main" id="{62A044D0-EFB0-4C7A-B124-9A903AECE27E}"/>
              </a:ext>
            </a:extLst>
          </p:cNvPr>
          <p:cNvSpPr txBox="1">
            <a:spLocks/>
          </p:cNvSpPr>
          <p:nvPr/>
        </p:nvSpPr>
        <p:spPr>
          <a:xfrm>
            <a:off x="314671" y="228150"/>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lang="ko-KR" altLang="en-US" sz="2000" dirty="0">
                <a:solidFill>
                  <a:srgbClr val="007398"/>
                </a:solidFill>
                <a:latin typeface="나눔고딕" panose="020D0604000000000000" pitchFamily="50" charset="-127"/>
                <a:ea typeface="나눔고딕" panose="020D0604000000000000" pitchFamily="50" charset="-127"/>
              </a:rPr>
              <a:t>분석배경</a:t>
            </a:r>
            <a:endParaRPr kumimoji="0" lang="en-US" altLang="ko-KR" sz="2000" b="1" i="0" u="none" strike="noStrike" kern="1200" cap="none" spc="0" normalizeH="0" baseline="0" noProof="0" dirty="0">
              <a:ln>
                <a:noFill/>
              </a:ln>
              <a:solidFill>
                <a:srgbClr val="007398"/>
              </a:solidFill>
              <a:effectLst/>
              <a:uLnTx/>
              <a:uFillTx/>
              <a:latin typeface="나눔고딕" panose="020D0604000000000000" pitchFamily="50" charset="-127"/>
              <a:ea typeface="나눔고딕" panose="020D0604000000000000" pitchFamily="50" charset="-127"/>
              <a:cs typeface="Arial Bold"/>
            </a:endParaRPr>
          </a:p>
        </p:txBody>
      </p:sp>
      <p:graphicFrame>
        <p:nvGraphicFramePr>
          <p:cNvPr id="2" name="표 1">
            <a:extLst>
              <a:ext uri="{FF2B5EF4-FFF2-40B4-BE49-F238E27FC236}">
                <a16:creationId xmlns:a16="http://schemas.microsoft.com/office/drawing/2014/main" id="{3C069CCE-4F6C-4566-B0DE-D671799E1215}"/>
              </a:ext>
            </a:extLst>
          </p:cNvPr>
          <p:cNvGraphicFramePr>
            <a:graphicFrameLocks noGrp="1"/>
          </p:cNvGraphicFramePr>
          <p:nvPr>
            <p:extLst>
              <p:ext uri="{D42A27DB-BD31-4B8C-83A1-F6EECF244321}">
                <p14:modId xmlns:p14="http://schemas.microsoft.com/office/powerpoint/2010/main" val="3301503305"/>
              </p:ext>
            </p:extLst>
          </p:nvPr>
        </p:nvGraphicFramePr>
        <p:xfrm>
          <a:off x="900407" y="3789720"/>
          <a:ext cx="3785893" cy="2893096"/>
        </p:xfrm>
        <a:graphic>
          <a:graphicData uri="http://schemas.openxmlformats.org/drawingml/2006/table">
            <a:tbl>
              <a:tblPr>
                <a:tableStyleId>{D27102A9-8310-4765-A935-A1911B00CA55}</a:tableStyleId>
              </a:tblPr>
              <a:tblGrid>
                <a:gridCol w="555013">
                  <a:extLst>
                    <a:ext uri="{9D8B030D-6E8A-4147-A177-3AD203B41FA5}">
                      <a16:colId xmlns:a16="http://schemas.microsoft.com/office/drawing/2014/main" val="3024023267"/>
                    </a:ext>
                  </a:extLst>
                </a:gridCol>
                <a:gridCol w="716280">
                  <a:extLst>
                    <a:ext uri="{9D8B030D-6E8A-4147-A177-3AD203B41FA5}">
                      <a16:colId xmlns:a16="http://schemas.microsoft.com/office/drawing/2014/main" val="2088659906"/>
                    </a:ext>
                  </a:extLst>
                </a:gridCol>
                <a:gridCol w="1386840">
                  <a:extLst>
                    <a:ext uri="{9D8B030D-6E8A-4147-A177-3AD203B41FA5}">
                      <a16:colId xmlns:a16="http://schemas.microsoft.com/office/drawing/2014/main" val="109708524"/>
                    </a:ext>
                  </a:extLst>
                </a:gridCol>
                <a:gridCol w="1127760">
                  <a:extLst>
                    <a:ext uri="{9D8B030D-6E8A-4147-A177-3AD203B41FA5}">
                      <a16:colId xmlns:a16="http://schemas.microsoft.com/office/drawing/2014/main" val="1070851347"/>
                    </a:ext>
                  </a:extLst>
                </a:gridCol>
              </a:tblGrid>
              <a:tr h="229380">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No</a:t>
                      </a:r>
                      <a:endParaRPr lang="ko-KR" alt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4">
                        <a:lumMod val="20000"/>
                        <a:lumOff val="80000"/>
                      </a:schemeClr>
                    </a:solidFill>
                  </a:tcPr>
                </a:tc>
                <a:tc>
                  <a:txBody>
                    <a:bodyPr/>
                    <a:lstStyle/>
                    <a:p>
                      <a:pPr algn="l" fontAlgn="ctr"/>
                      <a:r>
                        <a:rPr lang="ko-KR" altLang="en-US" sz="1100" u="none" strike="noStrike" dirty="0" err="1">
                          <a:effectLst/>
                          <a:latin typeface="나눔고딕" panose="020D0604000000000000" pitchFamily="50" charset="-127"/>
                          <a:ea typeface="나눔고딕" panose="020D0604000000000000" pitchFamily="50" charset="-127"/>
                        </a:rPr>
                        <a:t>교수명</a:t>
                      </a:r>
                      <a:endParaRPr lang="ko-KR" alt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4">
                        <a:lumMod val="20000"/>
                        <a:lumOff val="80000"/>
                      </a:schemeClr>
                    </a:solidFill>
                  </a:tcPr>
                </a:tc>
                <a:tc>
                  <a:txBody>
                    <a:bodyPr/>
                    <a:lstStyle/>
                    <a:p>
                      <a:pPr algn="l" fontAlgn="ctr"/>
                      <a:r>
                        <a:rPr lang="ko-KR" altLang="en-US" sz="1100" u="none" strike="noStrike">
                          <a:effectLst/>
                          <a:latin typeface="나눔고딕" panose="020D0604000000000000" pitchFamily="50" charset="-127"/>
                          <a:ea typeface="나눔고딕" panose="020D0604000000000000" pitchFamily="50" charset="-127"/>
                        </a:rPr>
                        <a:t>영문명</a:t>
                      </a:r>
                      <a:endParaRPr lang="ko-KR" altLang="en-US" sz="11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4">
                        <a:lumMod val="20000"/>
                        <a:lumOff val="80000"/>
                      </a:schemeClr>
                    </a:solidFill>
                  </a:tcP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Scopus</a:t>
                      </a:r>
                      <a:r>
                        <a:rPr lang="ko-KR" altLang="en-US" sz="1100" b="0" i="0" u="none" strike="noStrike" dirty="0">
                          <a:solidFill>
                            <a:srgbClr val="000000"/>
                          </a:solidFill>
                          <a:effectLst/>
                          <a:latin typeface="나눔고딕" panose="020D0604000000000000" pitchFamily="50" charset="-127"/>
                          <a:ea typeface="나눔고딕" panose="020D0604000000000000" pitchFamily="50" charset="-127"/>
                        </a:rPr>
                        <a:t> </a:t>
                      </a: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ID</a:t>
                      </a:r>
                      <a:endParaRPr lang="ko-KR" alt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4">
                        <a:lumMod val="20000"/>
                        <a:lumOff val="80000"/>
                      </a:schemeClr>
                    </a:solidFill>
                  </a:tcPr>
                </a:tc>
                <a:extLst>
                  <a:ext uri="{0D108BD9-81ED-4DB2-BD59-A6C34878D82A}">
                    <a16:rowId xmlns:a16="http://schemas.microsoft.com/office/drawing/2014/main" val="3919411020"/>
                  </a:ext>
                </a:extLst>
              </a:tr>
              <a:tr h="242156">
                <a:tc>
                  <a:txBody>
                    <a:bodyPr/>
                    <a:lstStyle/>
                    <a:p>
                      <a:pPr algn="l" fontAlgn="ctr"/>
                      <a:r>
                        <a:rPr lang="en-US" altLang="ko-KR" sz="1100" u="none" strike="noStrike">
                          <a:effectLst/>
                          <a:latin typeface="나눔고딕" panose="020D0604000000000000" pitchFamily="50" charset="-127"/>
                          <a:ea typeface="나눔고딕" panose="020D0604000000000000" pitchFamily="50" charset="-127"/>
                        </a:rPr>
                        <a:t>1</a:t>
                      </a:r>
                      <a:endParaRPr lang="en-US" altLang="ko-KR" sz="11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ko-KR" altLang="en-US" sz="1100" u="none" strike="noStrike" dirty="0">
                          <a:effectLst/>
                          <a:latin typeface="나눔고딕" panose="020D0604000000000000" pitchFamily="50" charset="-127"/>
                          <a:ea typeface="나눔고딕" panose="020D0604000000000000" pitchFamily="50" charset="-127"/>
                        </a:rPr>
                        <a:t>이</a:t>
                      </a:r>
                      <a:r>
                        <a:rPr lang="en-US" altLang="ko-KR" sz="1100" u="none" strike="noStrike" dirty="0">
                          <a:effectLst/>
                          <a:latin typeface="나눔고딕" panose="020D0604000000000000" pitchFamily="50" charset="-127"/>
                          <a:ea typeface="나눔고딕" panose="020D0604000000000000" pitchFamily="50" charset="-127"/>
                        </a:rPr>
                        <a:t>?</a:t>
                      </a:r>
                      <a:endParaRPr lang="ko-KR" alt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u="none" strike="noStrike" dirty="0">
                          <a:effectLst/>
                          <a:latin typeface="나눔고딕" panose="020D0604000000000000" pitchFamily="50" charset="-127"/>
                          <a:ea typeface="나눔고딕" panose="020D0604000000000000" pitchFamily="50" charset="-127"/>
                        </a:rPr>
                        <a:t>3528035?900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3173305277"/>
                  </a:ext>
                </a:extLst>
              </a:tr>
              <a:tr h="242156">
                <a:tc>
                  <a:txBody>
                    <a:bodyPr/>
                    <a:lstStyle/>
                    <a:p>
                      <a:pPr algn="l" fontAlgn="ctr"/>
                      <a:r>
                        <a:rPr lang="en-US" altLang="ko-KR" sz="1100" u="none" strike="noStrike">
                          <a:effectLst/>
                          <a:latin typeface="나눔고딕" panose="020D0604000000000000" pitchFamily="50" charset="-127"/>
                          <a:ea typeface="나눔고딕" panose="020D0604000000000000" pitchFamily="50" charset="-127"/>
                        </a:rPr>
                        <a:t>2</a:t>
                      </a:r>
                      <a:endParaRPr lang="en-US" altLang="ko-KR" sz="11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ko-KR" altLang="en-US" sz="1100" u="none" strike="noStrike" dirty="0">
                          <a:effectLst/>
                          <a:latin typeface="나눔고딕" panose="020D0604000000000000" pitchFamily="50" charset="-127"/>
                          <a:ea typeface="나눔고딕" panose="020D0604000000000000" pitchFamily="50" charset="-127"/>
                        </a:rPr>
                        <a:t>박</a:t>
                      </a:r>
                      <a:r>
                        <a:rPr lang="en-US" altLang="ko-KR" sz="1100" u="none" strike="noStrike" dirty="0">
                          <a:effectLst/>
                          <a:latin typeface="나눔고딕" panose="020D0604000000000000" pitchFamily="50" charset="-127"/>
                          <a:ea typeface="나눔고딕" panose="020D0604000000000000" pitchFamily="50" charset="-127"/>
                        </a:rPr>
                        <a:t>?</a:t>
                      </a:r>
                      <a:r>
                        <a:rPr lang="ko-KR" altLang="en-US" sz="1100" u="none" strike="noStrike" dirty="0">
                          <a:effectLst/>
                          <a:latin typeface="나눔고딕" panose="020D0604000000000000" pitchFamily="50" charset="-127"/>
                          <a:ea typeface="나눔고딕" panose="020D0604000000000000" pitchFamily="50" charset="-127"/>
                        </a:rPr>
                        <a:t>환</a:t>
                      </a:r>
                      <a:endParaRPr lang="ko-KR" alt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u="none" strike="noStrike" dirty="0">
                          <a:effectLst/>
                          <a:latin typeface="나눔고딕" panose="020D0604000000000000" pitchFamily="50" charset="-127"/>
                          <a:ea typeface="나눔고딕" panose="020D0604000000000000" pitchFamily="50" charset="-127"/>
                        </a:rPr>
                        <a:t>5606776?200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1671414214"/>
                  </a:ext>
                </a:extLst>
              </a:tr>
              <a:tr h="242156">
                <a:tc>
                  <a:txBody>
                    <a:bodyPr/>
                    <a:lstStyle/>
                    <a:p>
                      <a:pPr algn="l" fontAlgn="ctr"/>
                      <a:r>
                        <a:rPr lang="en-US" altLang="ko-KR" sz="1100" u="none" strike="noStrike">
                          <a:effectLst/>
                          <a:latin typeface="나눔고딕" panose="020D0604000000000000" pitchFamily="50" charset="-127"/>
                          <a:ea typeface="나눔고딕" panose="020D0604000000000000" pitchFamily="50" charset="-127"/>
                        </a:rPr>
                        <a:t>3</a:t>
                      </a:r>
                      <a:endParaRPr lang="en-US" altLang="ko-KR" sz="11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u="none" strike="noStrike" dirty="0">
                          <a:effectLst/>
                          <a:latin typeface="나눔고딕" panose="020D0604000000000000" pitchFamily="50" charset="-127"/>
                          <a:ea typeface="나눔고딕" panose="020D0604000000000000" pitchFamily="50" charset="-127"/>
                        </a:rPr>
                        <a:t>?</a:t>
                      </a:r>
                      <a:r>
                        <a:rPr lang="ko-KR" altLang="en-US" sz="1100" u="none" strike="noStrike" dirty="0">
                          <a:effectLst/>
                          <a:latin typeface="나눔고딕" panose="020D0604000000000000" pitchFamily="50" charset="-127"/>
                          <a:ea typeface="나눔고딕" panose="020D0604000000000000" pitchFamily="50" charset="-127"/>
                        </a:rPr>
                        <a:t>근성</a:t>
                      </a:r>
                      <a:endParaRPr lang="ko-KR" alt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u="none" strike="noStrike" dirty="0">
                          <a:effectLst/>
                          <a:latin typeface="나눔고딕" panose="020D0604000000000000" pitchFamily="50" charset="-127"/>
                          <a:ea typeface="나눔고딕" panose="020D0604000000000000" pitchFamily="50" charset="-127"/>
                        </a:rPr>
                        <a:t>7409324?96</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1524638457"/>
                  </a:ext>
                </a:extLst>
              </a:tr>
              <a:tr h="242156">
                <a:tc>
                  <a:txBody>
                    <a:bodyPr/>
                    <a:lstStyle/>
                    <a:p>
                      <a:pPr algn="l" fontAlgn="ctr"/>
                      <a:r>
                        <a:rPr lang="en-US" altLang="ko-KR" sz="1100" u="none" strike="noStrike">
                          <a:effectLst/>
                          <a:latin typeface="나눔고딕" panose="020D0604000000000000" pitchFamily="50" charset="-127"/>
                          <a:ea typeface="나눔고딕" panose="020D0604000000000000" pitchFamily="50" charset="-127"/>
                        </a:rPr>
                        <a:t>4</a:t>
                      </a:r>
                      <a:endParaRPr lang="en-US" altLang="ko-KR" sz="11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ko-KR" altLang="en-US" sz="1100" u="none" strike="noStrike" dirty="0">
                          <a:effectLst/>
                          <a:latin typeface="나눔고딕" panose="020D0604000000000000" pitchFamily="50" charset="-127"/>
                          <a:ea typeface="나눔고딕" panose="020D0604000000000000" pitchFamily="50" charset="-127"/>
                        </a:rPr>
                        <a:t>하상</a:t>
                      </a:r>
                      <a:r>
                        <a:rPr lang="en-US" altLang="ko-KR" sz="1100" u="none" strike="noStrike" dirty="0">
                          <a:effectLst/>
                          <a:latin typeface="나눔고딕" panose="020D0604000000000000" pitchFamily="50" charset="-127"/>
                          <a:ea typeface="나눔고딕" panose="020D0604000000000000" pitchFamily="50" charset="-127"/>
                        </a:rPr>
                        <a:t>?</a:t>
                      </a:r>
                      <a:endParaRPr lang="ko-KR" alt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sz="1100" b="0" i="0" u="none" strike="noStrike" dirty="0">
                        <a:solidFill>
                          <a:srgbClr val="7030A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u="none" strike="noStrike" dirty="0">
                          <a:solidFill>
                            <a:srgbClr val="7030A0"/>
                          </a:solidFill>
                          <a:effectLst/>
                          <a:latin typeface="나눔고딕" panose="020D0604000000000000" pitchFamily="50" charset="-127"/>
                          <a:ea typeface="나눔고딕" panose="020D0604000000000000" pitchFamily="50" charset="-127"/>
                        </a:rPr>
                        <a:t>720250124?</a:t>
                      </a:r>
                      <a:endParaRPr lang="en-US" altLang="ko-KR" sz="1100" b="0" i="0" u="none" strike="noStrike" dirty="0">
                        <a:solidFill>
                          <a:srgbClr val="7030A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1186049616"/>
                  </a:ext>
                </a:extLst>
              </a:tr>
              <a:tr h="242156">
                <a:tc>
                  <a:txBody>
                    <a:bodyPr/>
                    <a:lstStyle/>
                    <a:p>
                      <a:pPr algn="l" fontAlgn="ctr"/>
                      <a:r>
                        <a:rPr lang="en-US" altLang="ko-KR" sz="1100" u="none" strike="noStrike">
                          <a:effectLst/>
                          <a:latin typeface="나눔고딕" panose="020D0604000000000000" pitchFamily="50" charset="-127"/>
                          <a:ea typeface="나눔고딕" panose="020D0604000000000000" pitchFamily="50" charset="-127"/>
                        </a:rPr>
                        <a:t>5</a:t>
                      </a:r>
                      <a:endParaRPr lang="en-US" altLang="ko-KR" sz="11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ko-KR" altLang="en-US" sz="1100" u="none" strike="noStrike" dirty="0">
                          <a:effectLst/>
                          <a:latin typeface="나눔고딕" panose="020D0604000000000000" pitchFamily="50" charset="-127"/>
                          <a:ea typeface="나눔고딕" panose="020D0604000000000000" pitchFamily="50" charset="-127"/>
                        </a:rPr>
                        <a:t>어</a:t>
                      </a:r>
                      <a:r>
                        <a:rPr lang="en-US" altLang="ko-KR" sz="1100" u="none" strike="noStrike" dirty="0">
                          <a:effectLst/>
                          <a:latin typeface="나눔고딕" panose="020D0604000000000000" pitchFamily="50" charset="-127"/>
                          <a:ea typeface="나눔고딕" panose="020D0604000000000000" pitchFamily="50" charset="-127"/>
                        </a:rPr>
                        <a:t>?</a:t>
                      </a:r>
                      <a:r>
                        <a:rPr lang="ko-KR" altLang="en-US" sz="1100" u="none" strike="noStrike" dirty="0">
                          <a:effectLst/>
                          <a:latin typeface="나눔고딕" panose="020D0604000000000000" pitchFamily="50" charset="-127"/>
                          <a:ea typeface="나눔고딕" panose="020D0604000000000000" pitchFamily="50" charset="-127"/>
                        </a:rPr>
                        <a:t>혁</a:t>
                      </a:r>
                      <a:endParaRPr lang="ko-KR" alt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sz="1100" b="0" i="0" u="none" strike="noStrike" dirty="0">
                        <a:solidFill>
                          <a:srgbClr val="7030A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dirty="0">
                          <a:solidFill>
                            <a:srgbClr val="7030A0"/>
                          </a:solidFill>
                        </a:rPr>
                        <a:t>6602125785?</a:t>
                      </a:r>
                      <a:endParaRPr lang="en-US" altLang="ko-KR" sz="1100" b="0" i="0" u="none" strike="noStrike" dirty="0">
                        <a:solidFill>
                          <a:srgbClr val="7030A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720622021"/>
                  </a:ext>
                </a:extLst>
              </a:tr>
              <a:tr h="242156">
                <a:tc>
                  <a:txBody>
                    <a:bodyPr/>
                    <a:lstStyle/>
                    <a:p>
                      <a:pPr algn="l" fontAlgn="ctr"/>
                      <a:r>
                        <a:rPr lang="en-US" altLang="ko-KR" sz="1100" u="none" strike="noStrike">
                          <a:effectLst/>
                          <a:latin typeface="나눔고딕" panose="020D0604000000000000" pitchFamily="50" charset="-127"/>
                          <a:ea typeface="나눔고딕" panose="020D0604000000000000" pitchFamily="50" charset="-127"/>
                        </a:rPr>
                        <a:t>6</a:t>
                      </a:r>
                      <a:endParaRPr lang="en-US" altLang="ko-KR" sz="11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ko-KR" altLang="en-US" sz="1100" u="none" strike="noStrike" dirty="0">
                          <a:effectLst/>
                          <a:latin typeface="나눔고딕" panose="020D0604000000000000" pitchFamily="50" charset="-127"/>
                          <a:ea typeface="나눔고딕" panose="020D0604000000000000" pitchFamily="50" charset="-127"/>
                        </a:rPr>
                        <a:t>이</a:t>
                      </a:r>
                      <a:r>
                        <a:rPr lang="en-US" altLang="ko-KR" sz="1100" u="none" strike="noStrike" dirty="0">
                          <a:effectLst/>
                          <a:latin typeface="나눔고딕" panose="020D0604000000000000" pitchFamily="50" charset="-127"/>
                          <a:ea typeface="나눔고딕" panose="020D0604000000000000" pitchFamily="50" charset="-127"/>
                        </a:rPr>
                        <a:t>?</a:t>
                      </a:r>
                      <a:r>
                        <a:rPr lang="ko-KR" altLang="en-US" sz="1100" u="none" strike="noStrike" dirty="0">
                          <a:effectLst/>
                          <a:latin typeface="나눔고딕" panose="020D0604000000000000" pitchFamily="50" charset="-127"/>
                          <a:ea typeface="나눔고딕" panose="020D0604000000000000" pitchFamily="50" charset="-127"/>
                        </a:rPr>
                        <a:t>언</a:t>
                      </a:r>
                      <a:endParaRPr lang="ko-KR" alt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u="none" strike="noStrike" dirty="0">
                          <a:effectLst/>
                          <a:latin typeface="나눔고딕" panose="020D0604000000000000" pitchFamily="50" charset="-127"/>
                          <a:ea typeface="나눔고딕" panose="020D0604000000000000" pitchFamily="50" charset="-127"/>
                        </a:rPr>
                        <a:t>558794466?0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1545488698"/>
                  </a:ext>
                </a:extLst>
              </a:tr>
              <a:tr h="242156">
                <a:tc>
                  <a:txBody>
                    <a:bodyPr/>
                    <a:lstStyle/>
                    <a:p>
                      <a:pPr algn="l" fontAlgn="ctr"/>
                      <a:r>
                        <a:rPr lang="en-US" altLang="ko-KR" sz="1100" u="none" strike="noStrike">
                          <a:effectLst/>
                          <a:latin typeface="나눔고딕" panose="020D0604000000000000" pitchFamily="50" charset="-127"/>
                          <a:ea typeface="나눔고딕" panose="020D0604000000000000" pitchFamily="50" charset="-127"/>
                        </a:rPr>
                        <a:t>7</a:t>
                      </a:r>
                      <a:endParaRPr lang="en-US" altLang="ko-KR" sz="11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ko-KR" altLang="en-US" sz="1100" u="none" strike="noStrike" dirty="0">
                          <a:effectLst/>
                          <a:latin typeface="나눔고딕" panose="020D0604000000000000" pitchFamily="50" charset="-127"/>
                          <a:ea typeface="나눔고딕" panose="020D0604000000000000" pitchFamily="50" charset="-127"/>
                        </a:rPr>
                        <a:t>이</a:t>
                      </a:r>
                      <a:r>
                        <a:rPr lang="en-US" altLang="ko-KR" sz="1100" u="none" strike="noStrike" dirty="0">
                          <a:effectLst/>
                          <a:latin typeface="나눔고딕" panose="020D0604000000000000" pitchFamily="50" charset="-127"/>
                          <a:ea typeface="나눔고딕" panose="020D0604000000000000" pitchFamily="50" charset="-127"/>
                        </a:rPr>
                        <a:t>?</a:t>
                      </a:r>
                      <a:r>
                        <a:rPr lang="ko-KR" altLang="en-US" sz="1100" u="none" strike="noStrike" dirty="0">
                          <a:effectLst/>
                          <a:latin typeface="나눔고딕" panose="020D0604000000000000" pitchFamily="50" charset="-127"/>
                          <a:ea typeface="나눔고딕" panose="020D0604000000000000" pitchFamily="50" charset="-127"/>
                        </a:rPr>
                        <a:t>진</a:t>
                      </a:r>
                      <a:endParaRPr lang="ko-KR" alt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u="none" strike="noStrike" dirty="0">
                          <a:effectLst/>
                          <a:latin typeface="나눔고딕" panose="020D0604000000000000" pitchFamily="50" charset="-127"/>
                          <a:ea typeface="나눔고딕" panose="020D0604000000000000" pitchFamily="50" charset="-127"/>
                        </a:rPr>
                        <a:t>3576658200?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314108666"/>
                  </a:ext>
                </a:extLst>
              </a:tr>
              <a:tr h="242156">
                <a:tc>
                  <a:txBody>
                    <a:bodyPr/>
                    <a:lstStyle/>
                    <a:p>
                      <a:pPr algn="l" fontAlgn="ctr"/>
                      <a:r>
                        <a:rPr lang="en-US" altLang="ko-KR" sz="1100" u="none" strike="noStrike">
                          <a:effectLst/>
                          <a:latin typeface="나눔고딕" panose="020D0604000000000000" pitchFamily="50" charset="-127"/>
                          <a:ea typeface="나눔고딕" panose="020D0604000000000000" pitchFamily="50" charset="-127"/>
                        </a:rPr>
                        <a:t>8</a:t>
                      </a:r>
                      <a:endParaRPr lang="en-US" altLang="ko-KR" sz="11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ko-KR" altLang="en-US" sz="1100" u="none" strike="noStrike" dirty="0">
                          <a:effectLst/>
                          <a:latin typeface="나눔고딕" panose="020D0604000000000000" pitchFamily="50" charset="-127"/>
                          <a:ea typeface="나눔고딕" panose="020D0604000000000000" pitchFamily="50" charset="-127"/>
                        </a:rPr>
                        <a:t>정</a:t>
                      </a:r>
                      <a:r>
                        <a:rPr lang="en-US" altLang="ko-KR" sz="1100" u="none" strike="noStrike" dirty="0">
                          <a:effectLst/>
                          <a:latin typeface="나눔고딕" panose="020D0604000000000000" pitchFamily="50" charset="-127"/>
                          <a:ea typeface="나눔고딕" panose="020D0604000000000000" pitchFamily="50" charset="-127"/>
                        </a:rPr>
                        <a:t>?</a:t>
                      </a:r>
                      <a:r>
                        <a:rPr lang="ko-KR" altLang="en-US" sz="1100" u="none" strike="noStrike" dirty="0">
                          <a:effectLst/>
                          <a:latin typeface="나눔고딕" panose="020D0604000000000000" pitchFamily="50" charset="-127"/>
                          <a:ea typeface="나눔고딕" panose="020D0604000000000000" pitchFamily="50" charset="-127"/>
                        </a:rPr>
                        <a:t>섭</a:t>
                      </a:r>
                      <a:endParaRPr lang="ko-KR" alt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3609591930?</a:t>
                      </a:r>
                    </a:p>
                  </a:txBody>
                  <a:tcPr marL="7620" marR="7620" marT="7620" marB="0" anchor="ctr"/>
                </a:tc>
                <a:extLst>
                  <a:ext uri="{0D108BD9-81ED-4DB2-BD59-A6C34878D82A}">
                    <a16:rowId xmlns:a16="http://schemas.microsoft.com/office/drawing/2014/main" val="3504980819"/>
                  </a:ext>
                </a:extLst>
              </a:tr>
              <a:tr h="242156">
                <a:tc>
                  <a:txBody>
                    <a:bodyPr/>
                    <a:lstStyle/>
                    <a:p>
                      <a:pPr algn="l" fontAlgn="ctr"/>
                      <a:r>
                        <a:rPr lang="en-US" altLang="ko-KR" sz="1100" u="none" strike="noStrike">
                          <a:effectLst/>
                          <a:latin typeface="나눔고딕" panose="020D0604000000000000" pitchFamily="50" charset="-127"/>
                          <a:ea typeface="나눔고딕" panose="020D0604000000000000" pitchFamily="50" charset="-127"/>
                        </a:rPr>
                        <a:t>9</a:t>
                      </a:r>
                      <a:endParaRPr lang="en-US" altLang="ko-KR" sz="11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ko-KR" altLang="en-US" sz="1100" u="none" strike="noStrike" dirty="0">
                          <a:effectLst/>
                          <a:latin typeface="나눔고딕" panose="020D0604000000000000" pitchFamily="50" charset="-127"/>
                          <a:ea typeface="나눔고딕" panose="020D0604000000000000" pitchFamily="50" charset="-127"/>
                        </a:rPr>
                        <a:t>전</a:t>
                      </a:r>
                      <a:r>
                        <a:rPr lang="en-US" altLang="ko-KR" sz="1100" u="none" strike="noStrike" dirty="0">
                          <a:effectLst/>
                          <a:latin typeface="나눔고딕" panose="020D0604000000000000" pitchFamily="50" charset="-127"/>
                          <a:ea typeface="나눔고딕" panose="020D0604000000000000" pitchFamily="50" charset="-127"/>
                        </a:rPr>
                        <a:t>?</a:t>
                      </a:r>
                      <a:r>
                        <a:rPr lang="ko-KR" altLang="en-US" sz="1100" u="none" strike="noStrike" dirty="0" err="1">
                          <a:effectLst/>
                          <a:latin typeface="나눔고딕" panose="020D0604000000000000" pitchFamily="50" charset="-127"/>
                          <a:ea typeface="나눔고딕" panose="020D0604000000000000" pitchFamily="50" charset="-127"/>
                        </a:rPr>
                        <a:t>숙</a:t>
                      </a:r>
                      <a:endParaRPr lang="ko-KR" alt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u="none" strike="noStrike" dirty="0">
                          <a:effectLst/>
                          <a:latin typeface="나눔고딕" panose="020D0604000000000000" pitchFamily="50" charset="-127"/>
                          <a:ea typeface="나눔고딕" panose="020D0604000000000000" pitchFamily="50" charset="-127"/>
                        </a:rPr>
                        <a:t>3507097070?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925830196"/>
                  </a:ext>
                </a:extLst>
              </a:tr>
              <a:tr h="242156">
                <a:tc>
                  <a:txBody>
                    <a:bodyPr/>
                    <a:lstStyle/>
                    <a:p>
                      <a:pPr algn="l" fontAlgn="ctr"/>
                      <a:r>
                        <a:rPr lang="en-US" altLang="ko-KR" sz="1100" u="none" strike="noStrike">
                          <a:effectLst/>
                          <a:latin typeface="나눔고딕" panose="020D0604000000000000" pitchFamily="50" charset="-127"/>
                          <a:ea typeface="나눔고딕" panose="020D0604000000000000" pitchFamily="50" charset="-127"/>
                        </a:rPr>
                        <a:t>10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ko-KR" altLang="en-US" sz="1100" u="none" strike="noStrike" dirty="0">
                          <a:effectLst/>
                          <a:latin typeface="나눔고딕" panose="020D0604000000000000" pitchFamily="50" charset="-127"/>
                          <a:ea typeface="나눔고딕" panose="020D0604000000000000" pitchFamily="50" charset="-127"/>
                        </a:rPr>
                        <a:t>이</a:t>
                      </a:r>
                      <a:r>
                        <a:rPr lang="en-US" altLang="ko-KR" sz="1100" u="none" strike="noStrike" dirty="0">
                          <a:effectLst/>
                          <a:latin typeface="나눔고딕" panose="020D0604000000000000" pitchFamily="50" charset="-127"/>
                          <a:ea typeface="나눔고딕" panose="020D0604000000000000" pitchFamily="50" charset="-127"/>
                        </a:rPr>
                        <a:t>?</a:t>
                      </a:r>
                      <a:r>
                        <a:rPr lang="ko-KR" altLang="en-US" sz="1100" u="none" strike="noStrike" dirty="0">
                          <a:effectLst/>
                          <a:latin typeface="나눔고딕" panose="020D0604000000000000" pitchFamily="50" charset="-127"/>
                          <a:ea typeface="나눔고딕" panose="020D0604000000000000" pitchFamily="50" charset="-127"/>
                        </a:rPr>
                        <a:t>현</a:t>
                      </a:r>
                      <a:endParaRPr lang="ko-KR" alt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u="none" strike="noStrike" dirty="0">
                          <a:effectLst/>
                          <a:latin typeface="나눔고딕" panose="020D0604000000000000" pitchFamily="50" charset="-127"/>
                          <a:ea typeface="나눔고딕" panose="020D0604000000000000" pitchFamily="50" charset="-127"/>
                        </a:rPr>
                        <a:t>4256155210?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3333703004"/>
                  </a:ext>
                </a:extLst>
              </a:tr>
              <a:tr h="242156">
                <a:tc>
                  <a:txBody>
                    <a:bodyPr/>
                    <a:lstStyle/>
                    <a:p>
                      <a:pPr algn="l" fontAlgn="ctr"/>
                      <a:r>
                        <a:rPr lang="en-US" altLang="ko-KR" sz="1100" u="none" strike="noStrike">
                          <a:effectLst/>
                          <a:latin typeface="나눔고딕" panose="020D0604000000000000" pitchFamily="50" charset="-127"/>
                          <a:ea typeface="나눔고딕" panose="020D0604000000000000" pitchFamily="50" charset="-127"/>
                        </a:rPr>
                        <a:t>11</a:t>
                      </a:r>
                      <a:endParaRPr lang="en-US" altLang="ko-KR" sz="11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ko-KR" altLang="en-US" sz="1100" u="none" strike="noStrike" dirty="0">
                          <a:effectLst/>
                          <a:latin typeface="나눔고딕" panose="020D0604000000000000" pitchFamily="50" charset="-127"/>
                          <a:ea typeface="나눔고딕" panose="020D0604000000000000" pitchFamily="50" charset="-127"/>
                        </a:rPr>
                        <a:t>박</a:t>
                      </a:r>
                      <a:r>
                        <a:rPr lang="en-US" altLang="ko-KR" sz="1100" u="none" strike="noStrike" dirty="0">
                          <a:effectLst/>
                          <a:latin typeface="나눔고딕" panose="020D0604000000000000" pitchFamily="50" charset="-127"/>
                          <a:ea typeface="나눔고딕" panose="020D0604000000000000" pitchFamily="50" charset="-127"/>
                        </a:rPr>
                        <a:t>?</a:t>
                      </a:r>
                      <a:r>
                        <a:rPr lang="ko-KR" altLang="en-US" sz="1100" u="none" strike="noStrike" dirty="0">
                          <a:effectLst/>
                          <a:latin typeface="나눔고딕" panose="020D0604000000000000" pitchFamily="50" charset="-127"/>
                          <a:ea typeface="나눔고딕" panose="020D0604000000000000" pitchFamily="50" charset="-127"/>
                        </a:rPr>
                        <a:t>영</a:t>
                      </a:r>
                      <a:endParaRPr lang="ko-KR" alt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100" u="none" strike="noStrike" dirty="0">
                          <a:effectLst/>
                          <a:latin typeface="나눔고딕" panose="020D0604000000000000" pitchFamily="50" charset="-127"/>
                          <a:ea typeface="나눔고딕" panose="020D0604000000000000" pitchFamily="50" charset="-127"/>
                        </a:rPr>
                        <a:t>5718872941?</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extLst>
                  <a:ext uri="{0D108BD9-81ED-4DB2-BD59-A6C34878D82A}">
                    <a16:rowId xmlns:a16="http://schemas.microsoft.com/office/drawing/2014/main" val="3333892226"/>
                  </a:ext>
                </a:extLst>
              </a:tr>
            </a:tbl>
          </a:graphicData>
        </a:graphic>
      </p:graphicFrame>
      <p:pic>
        <p:nvPicPr>
          <p:cNvPr id="3" name="그림 2">
            <a:extLst>
              <a:ext uri="{FF2B5EF4-FFF2-40B4-BE49-F238E27FC236}">
                <a16:creationId xmlns:a16="http://schemas.microsoft.com/office/drawing/2014/main" id="{E79FA062-5EAC-4974-82EF-FE59BBE74751}"/>
              </a:ext>
            </a:extLst>
          </p:cNvPr>
          <p:cNvPicPr>
            <a:picLocks noChangeAspect="1"/>
          </p:cNvPicPr>
          <p:nvPr/>
        </p:nvPicPr>
        <p:blipFill>
          <a:blip r:embed="rId3"/>
          <a:stretch>
            <a:fillRect/>
          </a:stretch>
        </p:blipFill>
        <p:spPr>
          <a:xfrm>
            <a:off x="5887721" y="3553691"/>
            <a:ext cx="5330537" cy="3259784"/>
          </a:xfrm>
          <a:prstGeom prst="rect">
            <a:avLst/>
          </a:prstGeom>
        </p:spPr>
      </p:pic>
    </p:spTree>
    <p:extLst>
      <p:ext uri="{BB962C8B-B14F-4D97-AF65-F5344CB8AC3E}">
        <p14:creationId xmlns:p14="http://schemas.microsoft.com/office/powerpoint/2010/main" val="17675841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1"/>
          <p:cNvSpPr txBox="1">
            <a:spLocks/>
          </p:cNvSpPr>
          <p:nvPr/>
        </p:nvSpPr>
        <p:spPr>
          <a:xfrm>
            <a:off x="93694" y="77571"/>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a:defRPr/>
            </a:pPr>
            <a:r>
              <a:rPr lang="ko-KR" altLang="en-US" sz="2000" dirty="0">
                <a:solidFill>
                  <a:srgbClr val="007398"/>
                </a:solidFill>
                <a:latin typeface="나눔고딕" panose="020D0604000000000000" pitchFamily="50" charset="-127"/>
                <a:ea typeface="나눔고딕" panose="020D0604000000000000" pitchFamily="50" charset="-127"/>
              </a:rPr>
              <a:t>연구성과 분석 매트릭스</a:t>
            </a:r>
            <a:endParaRPr lang="en-US" altLang="ko-KR" sz="2000" dirty="0">
              <a:solidFill>
                <a:srgbClr val="007398"/>
              </a:solidFill>
              <a:latin typeface="나눔고딕" panose="020D0604000000000000" pitchFamily="50" charset="-127"/>
              <a:ea typeface="나눔고딕" panose="020D0604000000000000" pitchFamily="50" charset="-127"/>
            </a:endParaRPr>
          </a:p>
        </p:txBody>
      </p:sp>
      <p:sp>
        <p:nvSpPr>
          <p:cNvPr id="4" name="TextBox 3"/>
          <p:cNvSpPr txBox="1"/>
          <p:nvPr/>
        </p:nvSpPr>
        <p:spPr>
          <a:xfrm>
            <a:off x="365878" y="718312"/>
            <a:ext cx="11455061" cy="954107"/>
          </a:xfrm>
          <a:prstGeom prst="rect">
            <a:avLst/>
          </a:prstGeom>
          <a:noFill/>
        </p:spPr>
        <p:txBody>
          <a:bodyPr wrap="square" rtlCol="0">
            <a:spAutoFit/>
          </a:bodyPr>
          <a:lstStyle/>
          <a:p>
            <a:pPr marL="342900" indent="-342900" defTabSz="457200" latinLnBrk="0">
              <a:buClr>
                <a:srgbClr val="FF8200"/>
              </a:buClr>
              <a:buFont typeface="Wingdings" panose="05000000000000000000" pitchFamily="2" charset="2"/>
              <a:buChar char="§"/>
              <a:defRPr/>
            </a:pPr>
            <a:r>
              <a:rPr lang="ko-KR" altLang="en-US" sz="1400" dirty="0">
                <a:solidFill>
                  <a:schemeClr val="tx1">
                    <a:lumMod val="50000"/>
                  </a:schemeClr>
                </a:solidFill>
                <a:latin typeface="나눔고딕" panose="020D0604000000000000" pitchFamily="50" charset="-127"/>
                <a:ea typeface="나눔고딕" panose="020D0604000000000000" pitchFamily="50" charset="-127"/>
              </a:rPr>
              <a:t>연구성과를 분석 하는데 활용되는 지표 중 생산성</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영향력</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공동연구 측면에서 분석</a:t>
            </a: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342900" indent="-342900" defTabSz="457200" latinLnBrk="0">
              <a:buClr>
                <a:srgbClr val="FF8200"/>
              </a:buClr>
              <a:buFont typeface="Wingdings" panose="05000000000000000000" pitchFamily="2" charset="2"/>
              <a:buChar char="§"/>
              <a:defRPr/>
            </a:pP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342900" indent="-342900" defTabSz="457200" latinLnBrk="0">
              <a:buClr>
                <a:srgbClr val="FF8200"/>
              </a:buClr>
              <a:buFont typeface="Wingdings" panose="05000000000000000000" pitchFamily="2" charset="2"/>
              <a:buChar char="§"/>
              <a:defRPr/>
            </a:pPr>
            <a:r>
              <a:rPr lang="en-US" altLang="ko-KR" sz="1400" dirty="0">
                <a:solidFill>
                  <a:schemeClr val="tx1">
                    <a:lumMod val="50000"/>
                  </a:schemeClr>
                </a:solidFill>
                <a:latin typeface="나눔고딕" panose="020D0604000000000000" pitchFamily="50" charset="-127"/>
                <a:ea typeface="나눔고딕" panose="020D0604000000000000" pitchFamily="50" charset="-127"/>
              </a:rPr>
              <a:t>Citation</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per</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publication,</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H-index, FWCI, International Collaboration ratio(%)</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는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QS, THE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의 세계 대학 랭킹</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주제분야별 랭킹에서 활용하는 지표이기 때문에 해당 지표에 대한 이해 필요</a:t>
            </a: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p:txBody>
      </p:sp>
      <p:graphicFrame>
        <p:nvGraphicFramePr>
          <p:cNvPr id="6" name="표 5">
            <a:extLst>
              <a:ext uri="{FF2B5EF4-FFF2-40B4-BE49-F238E27FC236}">
                <a16:creationId xmlns:a16="http://schemas.microsoft.com/office/drawing/2014/main" id="{1ACFE665-42D5-49F9-B931-20AA15A8C490}"/>
              </a:ext>
            </a:extLst>
          </p:cNvPr>
          <p:cNvGraphicFramePr>
            <a:graphicFrameLocks noGrp="1"/>
          </p:cNvGraphicFramePr>
          <p:nvPr>
            <p:extLst>
              <p:ext uri="{D42A27DB-BD31-4B8C-83A1-F6EECF244321}">
                <p14:modId xmlns:p14="http://schemas.microsoft.com/office/powerpoint/2010/main" val="773148660"/>
              </p:ext>
            </p:extLst>
          </p:nvPr>
        </p:nvGraphicFramePr>
        <p:xfrm>
          <a:off x="273113" y="1862927"/>
          <a:ext cx="11547826" cy="4842362"/>
        </p:xfrm>
        <a:graphic>
          <a:graphicData uri="http://schemas.openxmlformats.org/drawingml/2006/table">
            <a:tbl>
              <a:tblPr firstRow="1" bandRow="1">
                <a:tableStyleId>{7DF18680-E054-41AD-8BC1-D1AEF772440D}</a:tableStyleId>
              </a:tblPr>
              <a:tblGrid>
                <a:gridCol w="1447296">
                  <a:extLst>
                    <a:ext uri="{9D8B030D-6E8A-4147-A177-3AD203B41FA5}">
                      <a16:colId xmlns:a16="http://schemas.microsoft.com/office/drawing/2014/main" val="2463813966"/>
                    </a:ext>
                  </a:extLst>
                </a:gridCol>
                <a:gridCol w="2798242">
                  <a:extLst>
                    <a:ext uri="{9D8B030D-6E8A-4147-A177-3AD203B41FA5}">
                      <a16:colId xmlns:a16="http://schemas.microsoft.com/office/drawing/2014/main" val="20000"/>
                    </a:ext>
                  </a:extLst>
                </a:gridCol>
                <a:gridCol w="7302288">
                  <a:extLst>
                    <a:ext uri="{9D8B030D-6E8A-4147-A177-3AD203B41FA5}">
                      <a16:colId xmlns:a16="http://schemas.microsoft.com/office/drawing/2014/main" val="20001"/>
                    </a:ext>
                  </a:extLst>
                </a:gridCol>
              </a:tblGrid>
              <a:tr h="390939">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endParaRPr lang="ko-KR" altLang="en-US" sz="1200" dirty="0">
                        <a:solidFill>
                          <a:schemeClr val="bg1"/>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tc gridSpan="2">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200" dirty="0">
                          <a:latin typeface="나눔고딕" panose="020D0604000000000000" pitchFamily="50" charset="-127"/>
                          <a:ea typeface="나눔고딕" panose="020D0604000000000000" pitchFamily="50" charset="-127"/>
                        </a:rPr>
                        <a:t>Benchmarking</a:t>
                      </a:r>
                      <a:r>
                        <a:rPr lang="en-US" altLang="ko-KR" sz="1200" baseline="0" dirty="0">
                          <a:latin typeface="나눔고딕" panose="020D0604000000000000" pitchFamily="50" charset="-127"/>
                          <a:ea typeface="나눔고딕" panose="020D0604000000000000" pitchFamily="50" charset="-127"/>
                        </a:rPr>
                        <a:t> Metrics</a:t>
                      </a:r>
                      <a:endParaRPr lang="ko-KR" altLang="en-US" sz="1200" dirty="0">
                        <a:solidFill>
                          <a:schemeClr val="bg1"/>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tc hMerge="1">
                  <a:txBody>
                    <a:bodyPr/>
                    <a:lstStyle/>
                    <a:p>
                      <a:pPr algn="ctr" latinLnBrk="1"/>
                      <a:endParaRPr lang="ko-KR" altLang="en-US" sz="1200" dirty="0">
                        <a:latin typeface="Arial" panose="020B0604020202020204" pitchFamily="34" charset="0"/>
                        <a:cs typeface="Arial" panose="020B0604020202020204" pitchFamily="34" charset="0"/>
                      </a:endParaRPr>
                    </a:p>
                  </a:txBody>
                  <a:tcPr marL="81509" marR="81509" marT="40755" marB="40755" anchor="ctr"/>
                </a:tc>
                <a:extLst>
                  <a:ext uri="{0D108BD9-81ED-4DB2-BD59-A6C34878D82A}">
                    <a16:rowId xmlns:a16="http://schemas.microsoft.com/office/drawing/2014/main" val="10000"/>
                  </a:ext>
                </a:extLst>
              </a:tr>
              <a:tr h="414197">
                <a:tc rowSpan="2">
                  <a:txBody>
                    <a:bodyPr/>
                    <a:lstStyle/>
                    <a:p>
                      <a:pPr marL="0" marR="0" indent="0" algn="l" defTabSz="457200" rtl="0" eaLnBrk="1" fontAlgn="auto" latinLnBrk="1" hangingPunct="1">
                        <a:lnSpc>
                          <a:spcPct val="100000"/>
                        </a:lnSpc>
                        <a:spcBef>
                          <a:spcPts val="0"/>
                        </a:spcBef>
                        <a:spcAft>
                          <a:spcPts val="0"/>
                        </a:spcAft>
                        <a:buClrTx/>
                        <a:buSzTx/>
                        <a:buFont typeface="Arial" panose="020B0604020202020204" pitchFamily="34" charset="0"/>
                        <a:buNone/>
                        <a:tabLst/>
                        <a:defRPr/>
                      </a:pPr>
                      <a:r>
                        <a:rPr lang="ko-KR" altLang="en-US" sz="1200" u="none" kern="1200" baseline="0" dirty="0">
                          <a:solidFill>
                            <a:schemeClr val="tx1">
                              <a:lumMod val="50000"/>
                            </a:schemeClr>
                          </a:solidFill>
                          <a:latin typeface="나눔고딕" panose="020D0604000000000000" pitchFamily="50" charset="-127"/>
                          <a:ea typeface="나눔고딕" panose="020D0604000000000000" pitchFamily="50" charset="-127"/>
                        </a:rPr>
                        <a:t>연구 </a:t>
                      </a:r>
                      <a:r>
                        <a:rPr lang="ko-KR" altLang="en-US" sz="1200" u="none" kern="1200" baseline="0" dirty="0" err="1">
                          <a:solidFill>
                            <a:schemeClr val="tx1">
                              <a:lumMod val="50000"/>
                            </a:schemeClr>
                          </a:solidFill>
                          <a:latin typeface="나눔고딕" panose="020D0604000000000000" pitchFamily="50" charset="-127"/>
                          <a:ea typeface="나눔고딕" panose="020D0604000000000000" pitchFamily="50" charset="-127"/>
                        </a:rPr>
                        <a:t>생상성</a:t>
                      </a:r>
                      <a:endPar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endParaRPr>
                    </a:p>
                    <a:p>
                      <a:pPr marL="0" marR="0" indent="0" algn="l" defTabSz="457200" rtl="0" eaLnBrk="1" fontAlgn="auto" latinLnBrk="1" hangingPunct="1">
                        <a:lnSpc>
                          <a:spcPct val="100000"/>
                        </a:lnSpc>
                        <a:spcBef>
                          <a:spcPts val="0"/>
                        </a:spcBef>
                        <a:spcAft>
                          <a:spcPts val="0"/>
                        </a:spcAft>
                        <a:buClrTx/>
                        <a:buSzTx/>
                        <a:buFont typeface="Arial" panose="020B0604020202020204" pitchFamily="34" charset="0"/>
                        <a:buNone/>
                        <a:tabLst/>
                        <a:defRPr/>
                      </a:pP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a:t>
                      </a:r>
                      <a:r>
                        <a:rPr lang="ko-KR" altLang="en-US" sz="1200" u="none" kern="1200" baseline="0" dirty="0">
                          <a:solidFill>
                            <a:schemeClr val="tx1">
                              <a:lumMod val="50000"/>
                            </a:schemeClr>
                          </a:solidFill>
                          <a:latin typeface="나눔고딕" panose="020D0604000000000000" pitchFamily="50" charset="-127"/>
                          <a:ea typeface="나눔고딕" panose="020D0604000000000000" pitchFamily="50" charset="-127"/>
                        </a:rPr>
                        <a:t>양적 측면</a:t>
                      </a: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a:t>
                      </a: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solidFill>
                      <a:srgbClr val="EEF8E7"/>
                    </a:solidFill>
                  </a:tcPr>
                </a:tc>
                <a:tc>
                  <a:txBody>
                    <a:bodyPr/>
                    <a:lstStyle/>
                    <a:p>
                      <a:pPr marL="0" marR="0" indent="0" algn="l" defTabSz="457200" rtl="0" eaLnBrk="1" fontAlgn="auto" latinLnBrk="1" hangingPunct="1">
                        <a:lnSpc>
                          <a:spcPct val="100000"/>
                        </a:lnSpc>
                        <a:spcBef>
                          <a:spcPts val="0"/>
                        </a:spcBef>
                        <a:spcAft>
                          <a:spcPts val="0"/>
                        </a:spcAft>
                        <a:buClrTx/>
                        <a:buSzTx/>
                        <a:buFont typeface="Arial" panose="020B0604020202020204" pitchFamily="34" charset="0"/>
                        <a:buNone/>
                        <a:tabLst/>
                        <a:defRPr/>
                      </a:pP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Scholarly Output</a:t>
                      </a: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latinLnBrk="1">
                        <a:buFont typeface="Arial" panose="020B0604020202020204" pitchFamily="34" charset="0"/>
                        <a:buNone/>
                      </a:pP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Scopus </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상에 등재된 기관의 논문 수 </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논문 수</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a:t>
                      </a:r>
                      <a:endParaRPr lang="ko-KR" altLang="en-US" sz="1200" b="0" u="none"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extLst>
                  <a:ext uri="{0D108BD9-81ED-4DB2-BD59-A6C34878D82A}">
                    <a16:rowId xmlns:a16="http://schemas.microsoft.com/office/drawing/2014/main" val="10001"/>
                  </a:ext>
                </a:extLst>
              </a:tr>
              <a:tr h="414197">
                <a:tc vMerge="1">
                  <a:txBody>
                    <a:bodyPr/>
                    <a:lstStyle/>
                    <a:p>
                      <a:pPr marL="0" marR="0" indent="0" algn="l" defTabSz="457200" rtl="0" eaLnBrk="1" fontAlgn="auto" latinLnBrk="1" hangingPunct="1">
                        <a:lnSpc>
                          <a:spcPct val="100000"/>
                        </a:lnSpc>
                        <a:spcBef>
                          <a:spcPts val="0"/>
                        </a:spcBef>
                        <a:spcAft>
                          <a:spcPts val="0"/>
                        </a:spcAft>
                        <a:buClrTx/>
                        <a:buSzTx/>
                        <a:buFont typeface="Arial" panose="020B0604020202020204" pitchFamily="34" charset="0"/>
                        <a:buNone/>
                        <a:tabLst/>
                        <a:defRPr/>
                      </a:pP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marR="0" indent="0" algn="l" defTabSz="457200" rtl="0" eaLnBrk="1" fontAlgn="auto" latinLnBrk="1" hangingPunct="1">
                        <a:lnSpc>
                          <a:spcPct val="100000"/>
                        </a:lnSpc>
                        <a:spcBef>
                          <a:spcPts val="0"/>
                        </a:spcBef>
                        <a:spcAft>
                          <a:spcPts val="0"/>
                        </a:spcAft>
                        <a:buClrTx/>
                        <a:buSzTx/>
                        <a:buFont typeface="Arial" panose="020B0604020202020204" pitchFamily="34" charset="0"/>
                        <a:buNone/>
                        <a:tabLst/>
                        <a:defRPr/>
                      </a:pPr>
                      <a:r>
                        <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rPr>
                        <a:t>Scholarly Output per Faculty</a:t>
                      </a:r>
                    </a:p>
                  </a:txBody>
                  <a:tcPr marL="81509" marR="81509" marT="40755" marB="40755" anchor="ctr">
                    <a:solidFill>
                      <a:srgbClr val="EEF8E7"/>
                    </a:solidFill>
                  </a:tcPr>
                </a:tc>
                <a:tc>
                  <a:txBody>
                    <a:bodyPr/>
                    <a:lstStyle/>
                    <a:p>
                      <a:pPr marL="0" indent="0" algn="l" latinLnBrk="1">
                        <a:buFont typeface="Arial" panose="020B0604020202020204" pitchFamily="34" charset="0"/>
                        <a:buNone/>
                      </a:pPr>
                      <a:r>
                        <a:rPr lang="en-US" altLang="ko-KR" sz="1200" b="0" u="none"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rPr>
                        <a:t>Scopus </a:t>
                      </a:r>
                      <a:r>
                        <a:rPr lang="ko-KR" altLang="en-US" sz="1200" b="0" u="none"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rPr>
                        <a:t>상에 등재된 기관의 논문 수를 교수님 수로 나눈 것으로 교수 당 논문 수</a:t>
                      </a:r>
                    </a:p>
                  </a:txBody>
                  <a:tcPr marL="81509" marR="81509" marT="40755" marB="40755" anchor="ctr">
                    <a:solidFill>
                      <a:srgbClr val="EEF8E7"/>
                    </a:solidFill>
                  </a:tcPr>
                </a:tc>
                <a:extLst>
                  <a:ext uri="{0D108BD9-81ED-4DB2-BD59-A6C34878D82A}">
                    <a16:rowId xmlns:a16="http://schemas.microsoft.com/office/drawing/2014/main" val="1821523850"/>
                  </a:ext>
                </a:extLst>
              </a:tr>
              <a:tr h="244839">
                <a:tc rowSpan="7">
                  <a:txBody>
                    <a:bodyPr/>
                    <a:lstStyle/>
                    <a:p>
                      <a:pPr marL="0" indent="0" algn="l" latinLnBrk="1">
                        <a:buFont typeface="Arial" panose="020B0604020202020204" pitchFamily="34" charset="0"/>
                        <a:buNone/>
                      </a:pPr>
                      <a:r>
                        <a:rPr lang="ko-KR" altLang="en-US" sz="1200" u="none" kern="1200" baseline="0" dirty="0">
                          <a:solidFill>
                            <a:schemeClr val="tx1">
                              <a:lumMod val="50000"/>
                            </a:schemeClr>
                          </a:solidFill>
                          <a:latin typeface="나눔고딕" panose="020D0604000000000000" pitchFamily="50" charset="-127"/>
                          <a:ea typeface="나눔고딕" panose="020D0604000000000000" pitchFamily="50" charset="-127"/>
                        </a:rPr>
                        <a:t>연구 영향력</a:t>
                      </a: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latinLnBrk="1">
                        <a:buFont typeface="Arial" panose="020B0604020202020204" pitchFamily="34" charset="0"/>
                        <a:buNone/>
                      </a:pP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Citations Count</a:t>
                      </a: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latinLnBrk="1">
                        <a:buFont typeface="Arial" panose="020B0604020202020204" pitchFamily="34" charset="0"/>
                        <a:buNone/>
                      </a:pPr>
                      <a:r>
                        <a:rPr lang="ko-KR" altLang="en-US" sz="1200" u="none" kern="1200" dirty="0">
                          <a:solidFill>
                            <a:schemeClr val="tx1">
                              <a:lumMod val="50000"/>
                            </a:schemeClr>
                          </a:solidFill>
                          <a:latin typeface="나눔고딕" panose="020D0604000000000000" pitchFamily="50" charset="-127"/>
                          <a:ea typeface="나눔고딕" panose="020D0604000000000000" pitchFamily="50" charset="-127"/>
                        </a:rPr>
                        <a:t>해당 기관의 이름으로 발표된 논문이 </a:t>
                      </a:r>
                      <a:r>
                        <a:rPr lang="ko-KR" altLang="en-US" sz="1200" u="none" kern="1200" dirty="0" err="1">
                          <a:solidFill>
                            <a:schemeClr val="tx1">
                              <a:lumMod val="50000"/>
                            </a:schemeClr>
                          </a:solidFill>
                          <a:latin typeface="나눔고딕" panose="020D0604000000000000" pitchFamily="50" charset="-127"/>
                          <a:ea typeface="나눔고딕" panose="020D0604000000000000" pitchFamily="50" charset="-127"/>
                        </a:rPr>
                        <a:t>피인용</a:t>
                      </a:r>
                      <a:r>
                        <a:rPr lang="ko-KR" altLang="en-US" sz="1200" u="none" kern="1200" dirty="0">
                          <a:solidFill>
                            <a:schemeClr val="tx1">
                              <a:lumMod val="50000"/>
                            </a:schemeClr>
                          </a:solidFill>
                          <a:latin typeface="나눔고딕" panose="020D0604000000000000" pitchFamily="50" charset="-127"/>
                          <a:ea typeface="나눔고딕" panose="020D0604000000000000" pitchFamily="50" charset="-127"/>
                        </a:rPr>
                        <a:t> 된 전체 건수</a:t>
                      </a:r>
                      <a:endParaRPr lang="ko-KR" altLang="en-US" sz="1200" b="0" u="none" kern="1200"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extLst>
                  <a:ext uri="{0D108BD9-81ED-4DB2-BD59-A6C34878D82A}">
                    <a16:rowId xmlns:a16="http://schemas.microsoft.com/office/drawing/2014/main" val="10002"/>
                  </a:ext>
                </a:extLst>
              </a:tr>
              <a:tr h="244839">
                <a:tc vMerge="1">
                  <a:txBody>
                    <a:bodyPr/>
                    <a:lstStyle/>
                    <a:p>
                      <a:pPr marL="0" indent="0" algn="l" latinLnBrk="1">
                        <a:buFont typeface="Arial" panose="020B0604020202020204" pitchFamily="34" charset="0"/>
                        <a:buNone/>
                      </a:pP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solidFill>
                      <a:srgbClr val="FFEDE7"/>
                    </a:solidFill>
                  </a:tcPr>
                </a:tc>
                <a:tc>
                  <a:txBody>
                    <a:bodyPr/>
                    <a:lstStyle/>
                    <a:p>
                      <a:pPr marL="0" indent="0" algn="l" latinLnBrk="1">
                        <a:buFont typeface="Arial" panose="020B0604020202020204" pitchFamily="34" charset="0"/>
                        <a:buNone/>
                      </a:pP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Citations per publication</a:t>
                      </a: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latinLnBrk="1">
                        <a:buFont typeface="Arial" panose="020B0604020202020204" pitchFamily="34" charset="0"/>
                        <a:buNone/>
                      </a:pPr>
                      <a:r>
                        <a:rPr lang="ko-KR" altLang="en-US" sz="1200" u="none" kern="1200" dirty="0">
                          <a:solidFill>
                            <a:schemeClr val="tx1">
                              <a:lumMod val="50000"/>
                            </a:schemeClr>
                          </a:solidFill>
                          <a:latin typeface="나눔고딕" panose="020D0604000000000000" pitchFamily="50" charset="-127"/>
                          <a:ea typeface="나눔고딕" panose="020D0604000000000000" pitchFamily="50" charset="-127"/>
                        </a:rPr>
                        <a:t>논문 한 편당의 피인용 수</a:t>
                      </a:r>
                      <a:endParaRPr lang="ko-KR" altLang="en-US" sz="1200" b="0" u="none" kern="1200"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extLst>
                  <a:ext uri="{0D108BD9-81ED-4DB2-BD59-A6C34878D82A}">
                    <a16:rowId xmlns:a16="http://schemas.microsoft.com/office/drawing/2014/main" val="10003"/>
                  </a:ext>
                </a:extLst>
              </a:tr>
              <a:tr h="414197">
                <a:tc vMerge="1">
                  <a:txBody>
                    <a:bodyPr/>
                    <a:lstStyle/>
                    <a:p>
                      <a:pPr marL="0" indent="0" algn="l" defTabSz="457200" rtl="0" eaLnBrk="1" latinLnBrk="1" hangingPunct="1">
                        <a:buFont typeface="Arial" panose="020B0604020202020204" pitchFamily="34" charset="0"/>
                        <a:buNone/>
                      </a:pP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solidFill>
                      <a:srgbClr val="FFEDE7"/>
                    </a:solidFill>
                  </a:tcPr>
                </a:tc>
                <a:tc>
                  <a:txBody>
                    <a:bodyPr/>
                    <a:lstStyle/>
                    <a:p>
                      <a:pPr marL="0" indent="0" algn="l" defTabSz="457200" rtl="0" eaLnBrk="1" latinLnBrk="1" hangingPunct="1">
                        <a:buFont typeface="Arial" panose="020B0604020202020204" pitchFamily="34" charset="0"/>
                        <a:buNone/>
                      </a:pPr>
                      <a:r>
                        <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rPr>
                        <a:t>Citations per Faculty</a:t>
                      </a:r>
                    </a:p>
                  </a:txBody>
                  <a:tcPr marL="81509" marR="81509" marT="40755" marB="40755" anchor="ctr"/>
                </a:tc>
                <a:tc>
                  <a:txBody>
                    <a:bodyPr/>
                    <a:lstStyle/>
                    <a:p>
                      <a:pPr marL="0" indent="0" algn="l" latinLnBrk="1">
                        <a:buFont typeface="Arial" panose="020B0604020202020204" pitchFamily="34" charset="0"/>
                        <a:buNone/>
                      </a:pPr>
                      <a:r>
                        <a:rPr lang="ko-KR" altLang="en-US" sz="1200" b="0" u="none"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rPr>
                        <a:t>논문의 피인용 수를 교수님 수로 나눈 것으로 교수 당 피인용 수 </a:t>
                      </a:r>
                      <a:endParaRPr lang="en-US" altLang="ko-KR" sz="1200" b="0" u="none"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extLst>
                  <a:ext uri="{0D108BD9-81ED-4DB2-BD59-A6C34878D82A}">
                    <a16:rowId xmlns:a16="http://schemas.microsoft.com/office/drawing/2014/main" val="10004"/>
                  </a:ext>
                </a:extLst>
              </a:tr>
              <a:tr h="414197">
                <a:tc vMerge="1">
                  <a:txBody>
                    <a:bodyPr/>
                    <a:lstStyle/>
                    <a:p>
                      <a:pPr latinLnBrk="1"/>
                      <a:endParaRPr lang="ko-KR" altLang="en-US"/>
                    </a:p>
                  </a:txBody>
                  <a:tcPr/>
                </a:tc>
                <a:tc>
                  <a:txBody>
                    <a:bodyPr/>
                    <a:lstStyle/>
                    <a:p>
                      <a:pPr marL="0" indent="0" algn="l" defTabSz="457200" rtl="0" eaLnBrk="1" latinLnBrk="1" hangingPunct="1">
                        <a:buFont typeface="Arial" panose="020B0604020202020204" pitchFamily="34" charset="0"/>
                        <a:buNone/>
                      </a:pP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H-index</a:t>
                      </a: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latinLnBrk="1">
                        <a:buFont typeface="Arial" panose="020B0604020202020204" pitchFamily="34" charset="0"/>
                        <a:buNone/>
                      </a:pP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연구자의 연구영향력 측정하기 위한 지수로 생산성과 효과를 함께 측정</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발표한 논문 건수와 </a:t>
                      </a:r>
                      <a:r>
                        <a:rPr lang="ko-KR" altLang="en-US" sz="1200" u="none" dirty="0" err="1">
                          <a:solidFill>
                            <a:schemeClr val="tx1">
                              <a:lumMod val="50000"/>
                            </a:schemeClr>
                          </a:solidFill>
                          <a:latin typeface="나눔고딕" panose="020D0604000000000000" pitchFamily="50" charset="-127"/>
                          <a:ea typeface="나눔고딕" panose="020D0604000000000000" pitchFamily="50" charset="-127"/>
                        </a:rPr>
                        <a:t>피인용</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 횟수를 모두 고려한 지수</a:t>
                      </a:r>
                      <a:endParaRPr lang="en-US" altLang="ko-KR" sz="1200" b="0" u="none"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extLst>
                  <a:ext uri="{0D108BD9-81ED-4DB2-BD59-A6C34878D82A}">
                    <a16:rowId xmlns:a16="http://schemas.microsoft.com/office/drawing/2014/main" val="988442190"/>
                  </a:ext>
                </a:extLst>
              </a:tr>
              <a:tr h="583554">
                <a:tc vMerge="1">
                  <a:txBody>
                    <a:bodyPr/>
                    <a:lstStyle/>
                    <a:p>
                      <a:pPr marL="0" indent="0" algn="l" defTabSz="457200" rtl="0" eaLnBrk="1" latinLnBrk="1" hangingPunct="1">
                        <a:buFont typeface="Arial" panose="020B0604020202020204" pitchFamily="34" charset="0"/>
                        <a:buNone/>
                      </a:pP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solidFill>
                      <a:srgbClr val="FFEDE7"/>
                    </a:solidFill>
                  </a:tcPr>
                </a:tc>
                <a:tc>
                  <a:txBody>
                    <a:bodyPr/>
                    <a:lstStyle/>
                    <a:p>
                      <a:pPr marL="0" indent="0" algn="l" defTabSz="457200" rtl="0" eaLnBrk="1" latinLnBrk="1" hangingPunct="1">
                        <a:buFont typeface="Arial" panose="020B0604020202020204" pitchFamily="34" charset="0"/>
                        <a:buNone/>
                      </a:pP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Field Weighted Citation Impact</a:t>
                      </a:r>
                      <a:endParaRPr lang="en-US" altLang="ko-KR" sz="1200" b="1"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latinLnBrk="1">
                        <a:buFont typeface="Arial" panose="020B0604020202020204" pitchFamily="34" charset="0"/>
                        <a:buNone/>
                      </a:pP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상대적인 </a:t>
                      </a:r>
                      <a:r>
                        <a:rPr lang="ko-KR" altLang="en-US" sz="1200" u="none" dirty="0" err="1">
                          <a:solidFill>
                            <a:schemeClr val="tx1">
                              <a:lumMod val="50000"/>
                            </a:schemeClr>
                          </a:solidFill>
                          <a:latin typeface="나눔고딕" panose="020D0604000000000000" pitchFamily="50" charset="-127"/>
                          <a:ea typeface="나눔고딕" panose="020D0604000000000000" pitchFamily="50" charset="-127"/>
                        </a:rPr>
                        <a:t>피인용</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 지수</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해당 연구 분야</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논문 타입</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발표 연도에 따른 전세계 평균 대비 </a:t>
                      </a:r>
                      <a:r>
                        <a:rPr lang="ko-KR" altLang="en-US" sz="1200" u="none" dirty="0" err="1">
                          <a:solidFill>
                            <a:schemeClr val="tx1">
                              <a:lumMod val="50000"/>
                            </a:schemeClr>
                          </a:solidFill>
                          <a:latin typeface="나눔고딕" panose="020D0604000000000000" pitchFamily="50" charset="-127"/>
                          <a:ea typeface="나눔고딕" panose="020D0604000000000000" pitchFamily="50" charset="-127"/>
                        </a:rPr>
                        <a:t>피인용</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 비율</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 </a:t>
                      </a:r>
                    </a:p>
                    <a:p>
                      <a:pPr marL="0" indent="0" algn="l" latinLnBrk="1">
                        <a:buFont typeface="Arial" panose="020B0604020202020204" pitchFamily="34" charset="0"/>
                        <a:buNone/>
                      </a:pP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전세계 평균</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=1,</a:t>
                      </a:r>
                    </a:p>
                    <a:p>
                      <a:pPr marL="0" indent="0" algn="l" latinLnBrk="1">
                        <a:buFont typeface="Arial" panose="020B0604020202020204" pitchFamily="34" charset="0"/>
                        <a:buNone/>
                      </a:pP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FWCI</a:t>
                      </a:r>
                      <a:r>
                        <a:rPr lang="ko-KR" altLang="en-US" sz="1200" u="none">
                          <a:solidFill>
                            <a:schemeClr val="tx1">
                              <a:lumMod val="50000"/>
                            </a:schemeClr>
                          </a:solidFill>
                          <a:latin typeface="나눔고딕" panose="020D0604000000000000" pitchFamily="50" charset="-127"/>
                          <a:ea typeface="나눔고딕" panose="020D0604000000000000" pitchFamily="50" charset="-127"/>
                        </a:rPr>
                        <a:t>가 </a:t>
                      </a:r>
                      <a:r>
                        <a:rPr lang="en-US" altLang="ko-KR" sz="1200" u="none">
                          <a:solidFill>
                            <a:schemeClr val="tx1">
                              <a:lumMod val="50000"/>
                            </a:schemeClr>
                          </a:solidFill>
                          <a:latin typeface="나눔고딕" panose="020D0604000000000000" pitchFamily="50" charset="-127"/>
                          <a:ea typeface="나눔고딕" panose="020D0604000000000000" pitchFamily="50" charset="-127"/>
                        </a:rPr>
                        <a:t>1.20</a:t>
                      </a:r>
                      <a:r>
                        <a:rPr lang="ko-KR" altLang="en-US" sz="1200" u="none">
                          <a:solidFill>
                            <a:schemeClr val="tx1">
                              <a:lumMod val="50000"/>
                            </a:schemeClr>
                          </a:solidFill>
                          <a:latin typeface="나눔고딕" panose="020D0604000000000000" pitchFamily="50" charset="-127"/>
                          <a:ea typeface="나눔고딕" panose="020D0604000000000000" pitchFamily="50" charset="-127"/>
                        </a:rPr>
                        <a:t>인 </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경우 전세계 </a:t>
                      </a:r>
                      <a:r>
                        <a:rPr lang="ko-KR" altLang="en-US" sz="1200" u="none">
                          <a:solidFill>
                            <a:schemeClr val="tx1">
                              <a:lumMod val="50000"/>
                            </a:schemeClr>
                          </a:solidFill>
                          <a:latin typeface="나눔고딕" panose="020D0604000000000000" pitchFamily="50" charset="-127"/>
                          <a:ea typeface="나눔고딕" panose="020D0604000000000000" pitchFamily="50" charset="-127"/>
                        </a:rPr>
                        <a:t>평균대비 </a:t>
                      </a:r>
                      <a:r>
                        <a:rPr lang="en-US" altLang="ko-KR" sz="1200" u="none">
                          <a:solidFill>
                            <a:schemeClr val="tx1">
                              <a:lumMod val="50000"/>
                            </a:schemeClr>
                          </a:solidFill>
                          <a:latin typeface="나눔고딕" panose="020D0604000000000000" pitchFamily="50" charset="-127"/>
                          <a:ea typeface="나눔고딕" panose="020D0604000000000000" pitchFamily="50" charset="-127"/>
                        </a:rPr>
                        <a:t>20% </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더 인용되었다고 해석</a:t>
                      </a:r>
                      <a:endParaRPr lang="ko-KR" altLang="en-US" sz="1200" b="0" u="none"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extLst>
                  <a:ext uri="{0D108BD9-81ED-4DB2-BD59-A6C34878D82A}">
                    <a16:rowId xmlns:a16="http://schemas.microsoft.com/office/drawing/2014/main" val="10005"/>
                  </a:ext>
                </a:extLst>
              </a:tr>
              <a:tr h="517588">
                <a:tc vMerge="1">
                  <a:txBody>
                    <a:bodyPr/>
                    <a:lstStyle/>
                    <a:p>
                      <a:pPr marL="0" indent="0" algn="l" defTabSz="457200" rtl="0" eaLnBrk="1" latinLnBrk="1" hangingPunct="1">
                        <a:buFont typeface="Arial" panose="020B0604020202020204" pitchFamily="34" charset="0"/>
                        <a:buNone/>
                      </a:pP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solidFill>
                      <a:srgbClr val="FFEDE7"/>
                    </a:solidFill>
                  </a:tcPr>
                </a:tc>
                <a:tc>
                  <a:txBody>
                    <a:bodyPr/>
                    <a:lstStyle/>
                    <a:p>
                      <a:pPr marL="0" indent="0" algn="l" defTabSz="457200" rtl="0" eaLnBrk="1" latinLnBrk="1" hangingPunct="1">
                        <a:buFont typeface="Arial" panose="020B0604020202020204" pitchFamily="34" charset="0"/>
                        <a:buNone/>
                      </a:pP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Outputs in </a:t>
                      </a:r>
                      <a:r>
                        <a:rPr lang="en-US" altLang="ko-KR" sz="1200" u="none" kern="1200" baseline="0">
                          <a:solidFill>
                            <a:schemeClr val="tx1">
                              <a:lumMod val="50000"/>
                            </a:schemeClr>
                          </a:solidFill>
                          <a:latin typeface="나눔고딕" panose="020D0604000000000000" pitchFamily="50" charset="-127"/>
                          <a:ea typeface="나눔고딕" panose="020D0604000000000000" pitchFamily="50" charset="-127"/>
                        </a:rPr>
                        <a:t>Top 10 </a:t>
                      </a: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Percentiles (%)</a:t>
                      </a: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latinLnBrk="1">
                        <a:buFont typeface="Arial" panose="020B0604020202020204" pitchFamily="34" charset="0"/>
                        <a:buNone/>
                      </a:pP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인용 건수 기준 전세계 </a:t>
                      </a:r>
                      <a:r>
                        <a:rPr lang="ko-KR" altLang="en-US" sz="1200" u="none">
                          <a:solidFill>
                            <a:schemeClr val="tx1">
                              <a:lumMod val="50000"/>
                            </a:schemeClr>
                          </a:solidFill>
                          <a:latin typeface="나눔고딕" panose="020D0604000000000000" pitchFamily="50" charset="-127"/>
                          <a:ea typeface="나눔고딕" panose="020D0604000000000000" pitchFamily="50" charset="-127"/>
                        </a:rPr>
                        <a:t>상위 </a:t>
                      </a:r>
                      <a:r>
                        <a:rPr lang="en-US" altLang="ko-KR" sz="1200" u="none">
                          <a:solidFill>
                            <a:schemeClr val="tx1">
                              <a:lumMod val="50000"/>
                            </a:schemeClr>
                          </a:solidFill>
                          <a:latin typeface="나눔고딕" panose="020D0604000000000000" pitchFamily="50" charset="-127"/>
                          <a:ea typeface="나눔고딕" panose="020D0604000000000000" pitchFamily="50" charset="-127"/>
                        </a:rPr>
                        <a:t>10%</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에 해당되는 </a:t>
                      </a:r>
                      <a:r>
                        <a:rPr lang="ko-KR" altLang="en-US" sz="1200" u="none" dirty="0" err="1">
                          <a:solidFill>
                            <a:schemeClr val="tx1">
                              <a:lumMod val="50000"/>
                            </a:schemeClr>
                          </a:solidFill>
                          <a:latin typeface="나눔고딕" panose="020D0604000000000000" pitchFamily="50" charset="-127"/>
                          <a:ea typeface="나눔고딕" panose="020D0604000000000000" pitchFamily="50" charset="-127"/>
                        </a:rPr>
                        <a:t>아티클</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 편수의 비율</a:t>
                      </a:r>
                      <a:endParaRPr lang="ko-KR" altLang="en-US" sz="1200" b="0" u="none"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extLst>
                  <a:ext uri="{0D108BD9-81ED-4DB2-BD59-A6C34878D82A}">
                    <a16:rowId xmlns:a16="http://schemas.microsoft.com/office/drawing/2014/main" val="10006"/>
                  </a:ext>
                </a:extLst>
              </a:tr>
              <a:tr h="556264">
                <a:tc vMerge="1">
                  <a:txBody>
                    <a:bodyPr/>
                    <a:lstStyle/>
                    <a:p>
                      <a:pPr marL="0" indent="0" algn="l" defTabSz="457200" rtl="0" eaLnBrk="1" latinLnBrk="1" hangingPunct="1">
                        <a:buFont typeface="Arial" panose="020B0604020202020204" pitchFamily="34" charset="0"/>
                        <a:buNone/>
                      </a:pPr>
                      <a:endParaRPr lang="en-US" altLang="ko-KR" sz="1200" b="1"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solidFill>
                      <a:srgbClr val="FFEDE7"/>
                    </a:solidFill>
                  </a:tcPr>
                </a:tc>
                <a:tc>
                  <a:txBody>
                    <a:bodyPr/>
                    <a:lstStyle/>
                    <a:p>
                      <a:pPr marL="0" indent="0" algn="l" defTabSz="457200" rtl="0" eaLnBrk="1" latinLnBrk="1" hangingPunct="1">
                        <a:buFont typeface="Arial" panose="020B0604020202020204" pitchFamily="34" charset="0"/>
                        <a:buNone/>
                      </a:pP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Publications in Top Journal Percentiles (%)</a:t>
                      </a:r>
                      <a:endParaRPr lang="en-US" altLang="ko-KR" sz="1200" b="1"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latinLnBrk="1">
                        <a:buFont typeface="Arial" panose="020B0604020202020204" pitchFamily="34" charset="0"/>
                        <a:buNone/>
                      </a:pP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저널의 영향력 지수기준 </a:t>
                      </a:r>
                      <a:r>
                        <a:rPr lang="ko-KR" altLang="en-US" sz="1200" u="none">
                          <a:solidFill>
                            <a:schemeClr val="tx1">
                              <a:lumMod val="50000"/>
                            </a:schemeClr>
                          </a:solidFill>
                          <a:latin typeface="나눔고딕" panose="020D0604000000000000" pitchFamily="50" charset="-127"/>
                          <a:ea typeface="나눔고딕" panose="020D0604000000000000" pitchFamily="50" charset="-127"/>
                        </a:rPr>
                        <a:t>상위 </a:t>
                      </a:r>
                      <a:r>
                        <a:rPr lang="en-US" altLang="ko-KR" sz="1200" u="none">
                          <a:solidFill>
                            <a:schemeClr val="tx1">
                              <a:lumMod val="50000"/>
                            </a:schemeClr>
                          </a:solidFill>
                          <a:latin typeface="나눔고딕" panose="020D0604000000000000" pitchFamily="50" charset="-127"/>
                          <a:ea typeface="나눔고딕" panose="020D0604000000000000" pitchFamily="50" charset="-127"/>
                        </a:rPr>
                        <a:t>10% </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저널에 발표된 논문 수 및 해당 비율</a:t>
                      </a:r>
                      <a:endParaRPr lang="en-US" altLang="ko-KR" sz="1200" u="none" dirty="0">
                        <a:solidFill>
                          <a:schemeClr val="tx1">
                            <a:lumMod val="50000"/>
                          </a:schemeClr>
                        </a:solidFill>
                        <a:latin typeface="나눔고딕" panose="020D0604000000000000" pitchFamily="50" charset="-127"/>
                        <a:ea typeface="나눔고딕" panose="020D0604000000000000" pitchFamily="50" charset="-127"/>
                      </a:endParaRPr>
                    </a:p>
                    <a:p>
                      <a:pPr marL="0" indent="0" algn="l" latinLnBrk="1">
                        <a:buFont typeface="Arial" panose="020B0604020202020204" pitchFamily="34" charset="0"/>
                        <a:buNone/>
                      </a:pP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CiteScore: 3</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년 기준의 저널의 영향력 지수</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 </a:t>
                      </a:r>
                    </a:p>
                  </a:txBody>
                  <a:tcPr marL="81509" marR="81509" marT="40755" marB="40755" anchor="ctr"/>
                </a:tc>
                <a:extLst>
                  <a:ext uri="{0D108BD9-81ED-4DB2-BD59-A6C34878D82A}">
                    <a16:rowId xmlns:a16="http://schemas.microsoft.com/office/drawing/2014/main" val="10007"/>
                  </a:ext>
                </a:extLst>
              </a:tr>
              <a:tr h="244839">
                <a:tc rowSpan="2">
                  <a:txBody>
                    <a:bodyPr/>
                    <a:lstStyle/>
                    <a:p>
                      <a:pPr marL="0" indent="0" algn="l" defTabSz="457200" rtl="0" eaLnBrk="1" latinLnBrk="1" hangingPunct="1">
                        <a:buFont typeface="Arial" panose="020B0604020202020204" pitchFamily="34" charset="0"/>
                        <a:buNone/>
                      </a:pPr>
                      <a:r>
                        <a:rPr lang="ko-KR" altLang="en-US" sz="1200" u="none" kern="1200" baseline="0" dirty="0">
                          <a:solidFill>
                            <a:schemeClr val="tx1">
                              <a:lumMod val="50000"/>
                            </a:schemeClr>
                          </a:solidFill>
                          <a:latin typeface="나눔고딕" panose="020D0604000000000000" pitchFamily="50" charset="-127"/>
                          <a:ea typeface="나눔고딕" panose="020D0604000000000000" pitchFamily="50" charset="-127"/>
                        </a:rPr>
                        <a:t>공동연구</a:t>
                      </a: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defTabSz="457200" rtl="0" eaLnBrk="1" latinLnBrk="1" hangingPunct="1">
                        <a:buFont typeface="Arial" panose="020B0604020202020204" pitchFamily="34" charset="0"/>
                        <a:buNone/>
                      </a:pP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International Collaboration (%)</a:t>
                      </a: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latinLnBrk="1">
                        <a:buFont typeface="Arial" panose="020B0604020202020204" pitchFamily="34" charset="0"/>
                        <a:buNone/>
                      </a:pPr>
                      <a:r>
                        <a:rPr lang="ko-KR" altLang="en-US" sz="1200" u="none" kern="1200" dirty="0">
                          <a:solidFill>
                            <a:schemeClr val="tx1">
                              <a:lumMod val="50000"/>
                            </a:schemeClr>
                          </a:solidFill>
                          <a:latin typeface="나눔고딕" panose="020D0604000000000000" pitchFamily="50" charset="-127"/>
                          <a:ea typeface="나눔고딕" panose="020D0604000000000000" pitchFamily="50" charset="-127"/>
                        </a:rPr>
                        <a:t>해당</a:t>
                      </a:r>
                      <a:r>
                        <a:rPr lang="en-US" altLang="ko-KR" sz="1200" u="none" kern="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u="none" kern="1200" dirty="0">
                          <a:solidFill>
                            <a:schemeClr val="tx1">
                              <a:lumMod val="50000"/>
                            </a:schemeClr>
                          </a:solidFill>
                          <a:latin typeface="나눔고딕" panose="020D0604000000000000" pitchFamily="50" charset="-127"/>
                          <a:ea typeface="나눔고딕" panose="020D0604000000000000" pitchFamily="50" charset="-127"/>
                        </a:rPr>
                        <a:t>기관과 다른 국가의 기관 저자가 공동으로 발표한 논문의 비율</a:t>
                      </a:r>
                      <a:endParaRPr lang="ko-KR" altLang="en-US" sz="1200" b="0" u="none" kern="1200"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extLst>
                  <a:ext uri="{0D108BD9-81ED-4DB2-BD59-A6C34878D82A}">
                    <a16:rowId xmlns:a16="http://schemas.microsoft.com/office/drawing/2014/main" val="10008"/>
                  </a:ext>
                </a:extLst>
              </a:tr>
              <a:tr h="244839">
                <a:tc vMerge="1">
                  <a:txBody>
                    <a:bodyPr/>
                    <a:lstStyle/>
                    <a:p>
                      <a:pPr marL="0" indent="0" algn="l" defTabSz="457200" rtl="0" eaLnBrk="1" latinLnBrk="1" hangingPunct="1">
                        <a:buFont typeface="Arial" panose="020B0604020202020204" pitchFamily="34" charset="0"/>
                        <a:buNone/>
                      </a:pP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solidFill>
                      <a:srgbClr val="FFD8CB"/>
                    </a:solidFill>
                  </a:tcPr>
                </a:tc>
                <a:tc>
                  <a:txBody>
                    <a:bodyPr/>
                    <a:lstStyle/>
                    <a:p>
                      <a:pPr marL="0" indent="0" algn="l" defTabSz="457200" rtl="0" eaLnBrk="1" latinLnBrk="1" hangingPunct="1">
                        <a:buFont typeface="Arial" panose="020B0604020202020204" pitchFamily="34" charset="0"/>
                        <a:buNone/>
                      </a:pP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Collaboration Impact</a:t>
                      </a: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latinLnBrk="1">
                        <a:buFont typeface="Arial" panose="020B0604020202020204" pitchFamily="34" charset="0"/>
                        <a:buNone/>
                      </a:pPr>
                      <a:r>
                        <a:rPr lang="ko-KR" altLang="en-US" sz="1200" u="none" kern="1200" dirty="0">
                          <a:solidFill>
                            <a:schemeClr val="tx1">
                              <a:lumMod val="50000"/>
                            </a:schemeClr>
                          </a:solidFill>
                          <a:latin typeface="나눔고딕" panose="020D0604000000000000" pitchFamily="50" charset="-127"/>
                          <a:ea typeface="나눔고딕" panose="020D0604000000000000" pitchFamily="50" charset="-127"/>
                        </a:rPr>
                        <a:t>국제적인 기관</a:t>
                      </a:r>
                      <a:r>
                        <a:rPr lang="ko-KR" altLang="en-US" sz="1200" u="none" kern="1200" baseline="0" dirty="0">
                          <a:solidFill>
                            <a:schemeClr val="tx1">
                              <a:lumMod val="50000"/>
                            </a:schemeClr>
                          </a:solidFill>
                          <a:latin typeface="나눔고딕" panose="020D0604000000000000" pitchFamily="50" charset="-127"/>
                          <a:ea typeface="나눔고딕" panose="020D0604000000000000" pitchFamily="50" charset="-127"/>
                        </a:rPr>
                        <a:t> 저자와의 협력으로 발표한 </a:t>
                      </a:r>
                      <a:r>
                        <a:rPr lang="ko-KR" altLang="en-US" sz="1200" u="none" kern="1200" dirty="0">
                          <a:solidFill>
                            <a:schemeClr val="tx1">
                              <a:lumMod val="50000"/>
                            </a:schemeClr>
                          </a:solidFill>
                          <a:latin typeface="나눔고딕" panose="020D0604000000000000" pitchFamily="50" charset="-127"/>
                          <a:ea typeface="나눔고딕" panose="020D0604000000000000" pitchFamily="50" charset="-127"/>
                        </a:rPr>
                        <a:t>논문의 한 편당 </a:t>
                      </a:r>
                      <a:r>
                        <a:rPr lang="ko-KR" altLang="en-US" sz="1200" u="none" kern="1200" dirty="0" err="1">
                          <a:solidFill>
                            <a:schemeClr val="tx1">
                              <a:lumMod val="50000"/>
                            </a:schemeClr>
                          </a:solidFill>
                          <a:latin typeface="나눔고딕" panose="020D0604000000000000" pitchFamily="50" charset="-127"/>
                          <a:ea typeface="나눔고딕" panose="020D0604000000000000" pitchFamily="50" charset="-127"/>
                        </a:rPr>
                        <a:t>피인용된</a:t>
                      </a:r>
                      <a:r>
                        <a:rPr lang="ko-KR" altLang="en-US" sz="1200" u="none" kern="1200" dirty="0">
                          <a:solidFill>
                            <a:schemeClr val="tx1">
                              <a:lumMod val="50000"/>
                            </a:schemeClr>
                          </a:solidFill>
                          <a:latin typeface="나눔고딕" panose="020D0604000000000000" pitchFamily="50" charset="-127"/>
                          <a:ea typeface="나눔고딕" panose="020D0604000000000000" pitchFamily="50" charset="-127"/>
                        </a:rPr>
                        <a:t> 횟수</a:t>
                      </a:r>
                      <a:endParaRPr lang="ko-KR" altLang="en-US" sz="1200" b="0" u="none" kern="1200"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748636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E1D7BB4-0C8D-49B5-850D-BBDCD71C0598}"/>
              </a:ext>
            </a:extLst>
          </p:cNvPr>
          <p:cNvSpPr txBox="1"/>
          <p:nvPr/>
        </p:nvSpPr>
        <p:spPr>
          <a:xfrm>
            <a:off x="1061634" y="1991532"/>
            <a:ext cx="5114441" cy="830997"/>
          </a:xfrm>
          <a:prstGeom prst="rect">
            <a:avLst/>
          </a:prstGeom>
          <a:noFill/>
        </p:spPr>
        <p:txBody>
          <a:bodyPr wrap="square" rtlCol="0">
            <a:spAutoFit/>
          </a:bodyPr>
          <a:lstStyle/>
          <a:p>
            <a:r>
              <a:rPr lang="ko-KR" altLang="en-US" sz="2400" b="1" dirty="0">
                <a:solidFill>
                  <a:srgbClr val="FF6C00"/>
                </a:solidFill>
                <a:latin typeface="나눔고딕" panose="020D0604000000000000" pitchFamily="50" charset="-127"/>
                <a:ea typeface="나눔고딕" panose="020D0604000000000000" pitchFamily="50" charset="-127"/>
              </a:rPr>
              <a:t>**대학교 식품공학부</a:t>
            </a:r>
            <a:endParaRPr lang="en-US" altLang="ko-KR" sz="2400" b="1" dirty="0">
              <a:solidFill>
                <a:srgbClr val="FF6C00"/>
              </a:solidFill>
              <a:latin typeface="나눔고딕" panose="020D0604000000000000" pitchFamily="50" charset="-127"/>
              <a:ea typeface="나눔고딕" panose="020D0604000000000000" pitchFamily="50" charset="-127"/>
            </a:endParaRPr>
          </a:p>
          <a:p>
            <a:r>
              <a:rPr lang="ko-KR" altLang="en-US" sz="2400" b="1" dirty="0">
                <a:solidFill>
                  <a:srgbClr val="FF6C00"/>
                </a:solidFill>
                <a:latin typeface="나눔고딕" panose="020D0604000000000000" pitchFamily="50" charset="-127"/>
                <a:ea typeface="나눔고딕" panose="020D0604000000000000" pitchFamily="50" charset="-127"/>
              </a:rPr>
              <a:t>연구성과 </a:t>
            </a:r>
            <a:endParaRPr lang="ko-KR" altLang="en-US" sz="2400" dirty="0">
              <a:solidFill>
                <a:srgbClr val="FF6C00"/>
              </a:solidFill>
            </a:endParaRPr>
          </a:p>
        </p:txBody>
      </p:sp>
    </p:spTree>
    <p:extLst>
      <p:ext uri="{BB962C8B-B14F-4D97-AF65-F5344CB8AC3E}">
        <p14:creationId xmlns:p14="http://schemas.microsoft.com/office/powerpoint/2010/main" val="24244669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직사각형 13">
            <a:extLst>
              <a:ext uri="{FF2B5EF4-FFF2-40B4-BE49-F238E27FC236}">
                <a16:creationId xmlns:a16="http://schemas.microsoft.com/office/drawing/2014/main" id="{487ADC12-AA9C-4C84-86F9-C8F82AC052BA}"/>
              </a:ext>
            </a:extLst>
          </p:cNvPr>
          <p:cNvSpPr/>
          <p:nvPr/>
        </p:nvSpPr>
        <p:spPr>
          <a:xfrm>
            <a:off x="439200" y="5875200"/>
            <a:ext cx="11203200" cy="5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srgbClr val="FFFFFF"/>
              </a:solidFill>
              <a:effectLst/>
              <a:uLnTx/>
              <a:uFillTx/>
              <a:latin typeface="Arial" panose="020B0604020202020204"/>
              <a:ea typeface="굴림" panose="020B0600000101010101" pitchFamily="50" charset="-127"/>
              <a:cs typeface="+mn-cs"/>
            </a:endParaRPr>
          </a:p>
        </p:txBody>
      </p:sp>
      <p:sp>
        <p:nvSpPr>
          <p:cNvPr id="15" name="직사각형 14">
            <a:extLst>
              <a:ext uri="{FF2B5EF4-FFF2-40B4-BE49-F238E27FC236}">
                <a16:creationId xmlns:a16="http://schemas.microsoft.com/office/drawing/2014/main" id="{C684DD9B-74F4-4E2B-BD93-09B3B55056D4}"/>
              </a:ext>
            </a:extLst>
          </p:cNvPr>
          <p:cNvSpPr/>
          <p:nvPr/>
        </p:nvSpPr>
        <p:spPr>
          <a:xfrm>
            <a:off x="693600" y="5990083"/>
            <a:ext cx="784800" cy="7481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srgbClr val="FFFFFF"/>
              </a:solidFill>
              <a:effectLst/>
              <a:uLnTx/>
              <a:uFillTx/>
              <a:latin typeface="Arial" panose="020B0604020202020204"/>
              <a:ea typeface="굴림" panose="020B0600000101010101" pitchFamily="50" charset="-127"/>
              <a:cs typeface="+mn-cs"/>
            </a:endParaRPr>
          </a:p>
        </p:txBody>
      </p:sp>
      <p:sp>
        <p:nvSpPr>
          <p:cNvPr id="13" name="제목 1">
            <a:extLst>
              <a:ext uri="{FF2B5EF4-FFF2-40B4-BE49-F238E27FC236}">
                <a16:creationId xmlns:a16="http://schemas.microsoft.com/office/drawing/2014/main" id="{875A5DCE-729F-43BA-B7F9-901ACF2EB2C6}"/>
              </a:ext>
            </a:extLst>
          </p:cNvPr>
          <p:cNvSpPr txBox="1">
            <a:spLocks/>
          </p:cNvSpPr>
          <p:nvPr/>
        </p:nvSpPr>
        <p:spPr>
          <a:xfrm>
            <a:off x="243192" y="152349"/>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lvl="0">
              <a:defRPr/>
            </a:pPr>
            <a:r>
              <a:rPr lang="ko-KR" altLang="en-US" sz="2000" dirty="0">
                <a:solidFill>
                  <a:schemeClr val="tx1">
                    <a:lumMod val="50000"/>
                  </a:schemeClr>
                </a:solidFill>
                <a:latin typeface="나눔고딕" panose="020D0604000000000000" pitchFamily="50" charset="-127"/>
                <a:ea typeface="나눔고딕" panose="020D0604000000000000" pitchFamily="50" charset="-127"/>
              </a:rPr>
              <a:t>**대학교 식품공학부 </a:t>
            </a:r>
            <a:r>
              <a:rPr kumimoji="0" lang="ko-KR" altLang="en-US" sz="2000" b="1" i="0" u="none"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Arial Bold"/>
              </a:rPr>
              <a:t>연구성과</a:t>
            </a:r>
            <a:endParaRPr kumimoji="0" lang="en-US" altLang="ko-KR" sz="2000" b="1" i="0" u="none"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Arial Bold"/>
            </a:endParaRPr>
          </a:p>
        </p:txBody>
      </p:sp>
      <p:graphicFrame>
        <p:nvGraphicFramePr>
          <p:cNvPr id="2" name="표 1">
            <a:extLst>
              <a:ext uri="{FF2B5EF4-FFF2-40B4-BE49-F238E27FC236}">
                <a16:creationId xmlns:a16="http://schemas.microsoft.com/office/drawing/2014/main" id="{CDD4CFA6-1D27-4E14-820B-AD71B04436EF}"/>
              </a:ext>
            </a:extLst>
          </p:cNvPr>
          <p:cNvGraphicFramePr>
            <a:graphicFrameLocks noGrp="1"/>
          </p:cNvGraphicFramePr>
          <p:nvPr>
            <p:extLst>
              <p:ext uri="{D42A27DB-BD31-4B8C-83A1-F6EECF244321}">
                <p14:modId xmlns:p14="http://schemas.microsoft.com/office/powerpoint/2010/main" val="549875366"/>
              </p:ext>
            </p:extLst>
          </p:nvPr>
        </p:nvGraphicFramePr>
        <p:xfrm>
          <a:off x="549600" y="3424922"/>
          <a:ext cx="11128567" cy="3157245"/>
        </p:xfrm>
        <a:graphic>
          <a:graphicData uri="http://schemas.openxmlformats.org/drawingml/2006/table">
            <a:tbl>
              <a:tblPr>
                <a:tableStyleId>{08FB837D-C827-4EFA-A057-4D05807E0F7C}</a:tableStyleId>
              </a:tblPr>
              <a:tblGrid>
                <a:gridCol w="5316775">
                  <a:extLst>
                    <a:ext uri="{9D8B030D-6E8A-4147-A177-3AD203B41FA5}">
                      <a16:colId xmlns:a16="http://schemas.microsoft.com/office/drawing/2014/main" val="3397897064"/>
                    </a:ext>
                  </a:extLst>
                </a:gridCol>
                <a:gridCol w="968632">
                  <a:extLst>
                    <a:ext uri="{9D8B030D-6E8A-4147-A177-3AD203B41FA5}">
                      <a16:colId xmlns:a16="http://schemas.microsoft.com/office/drawing/2014/main" val="1261559750"/>
                    </a:ext>
                  </a:extLst>
                </a:gridCol>
                <a:gridCol w="968632">
                  <a:extLst>
                    <a:ext uri="{9D8B030D-6E8A-4147-A177-3AD203B41FA5}">
                      <a16:colId xmlns:a16="http://schemas.microsoft.com/office/drawing/2014/main" val="2634606058"/>
                    </a:ext>
                  </a:extLst>
                </a:gridCol>
                <a:gridCol w="968632">
                  <a:extLst>
                    <a:ext uri="{9D8B030D-6E8A-4147-A177-3AD203B41FA5}">
                      <a16:colId xmlns:a16="http://schemas.microsoft.com/office/drawing/2014/main" val="2784212202"/>
                    </a:ext>
                  </a:extLst>
                </a:gridCol>
                <a:gridCol w="968632">
                  <a:extLst>
                    <a:ext uri="{9D8B030D-6E8A-4147-A177-3AD203B41FA5}">
                      <a16:colId xmlns:a16="http://schemas.microsoft.com/office/drawing/2014/main" val="734746204"/>
                    </a:ext>
                  </a:extLst>
                </a:gridCol>
                <a:gridCol w="968632">
                  <a:extLst>
                    <a:ext uri="{9D8B030D-6E8A-4147-A177-3AD203B41FA5}">
                      <a16:colId xmlns:a16="http://schemas.microsoft.com/office/drawing/2014/main" val="2059879172"/>
                    </a:ext>
                  </a:extLst>
                </a:gridCol>
                <a:gridCol w="968632">
                  <a:extLst>
                    <a:ext uri="{9D8B030D-6E8A-4147-A177-3AD203B41FA5}">
                      <a16:colId xmlns:a16="http://schemas.microsoft.com/office/drawing/2014/main" val="643892853"/>
                    </a:ext>
                  </a:extLst>
                </a:gridCol>
              </a:tblGrid>
              <a:tr h="350805">
                <a:tc>
                  <a:txBody>
                    <a:bodyPr/>
                    <a:lstStyle/>
                    <a:p>
                      <a:pPr algn="l" fontAlgn="ctr"/>
                      <a:endParaRPr lang="ko-KR" altLang="en-US" sz="1200" b="1"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2015</a:t>
                      </a:r>
                      <a:endParaRPr lang="en-US" altLang="ko-KR" sz="1200" b="1"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2016</a:t>
                      </a:r>
                      <a:endParaRPr lang="en-US" altLang="ko-KR" sz="1200" b="1"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2017</a:t>
                      </a:r>
                      <a:endParaRPr lang="en-US" altLang="ko-KR" sz="1200" b="1"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2018</a:t>
                      </a:r>
                      <a:endParaRPr lang="en-US" altLang="ko-KR" sz="1200" b="1"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2019</a:t>
                      </a:r>
                      <a:endParaRPr lang="en-US" altLang="ko-KR" sz="1200" b="1"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tc>
                <a:tc>
                  <a:txBody>
                    <a:bodyPr/>
                    <a:lstStyle/>
                    <a:p>
                      <a:pPr algn="l" fontAlgn="ctr"/>
                      <a:r>
                        <a:rPr 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Overall</a:t>
                      </a:r>
                      <a:endParaRPr lang="en-US" sz="1200" b="1"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tc>
                <a:extLst>
                  <a:ext uri="{0D108BD9-81ED-4DB2-BD59-A6C34878D82A}">
                    <a16:rowId xmlns:a16="http://schemas.microsoft.com/office/drawing/2014/main" val="2373305685"/>
                  </a:ext>
                </a:extLst>
              </a:tr>
              <a:tr h="350805">
                <a:tc>
                  <a:txBody>
                    <a:bodyPr/>
                    <a:lstStyle/>
                    <a:p>
                      <a:pPr algn="l" fontAlgn="ctr"/>
                      <a:r>
                        <a:rPr 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Scholarly Output</a:t>
                      </a:r>
                      <a:endParaRPr lang="en-US"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solidFill>
                      <a:schemeClr val="bg1"/>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72</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73</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endParaRPr lang="en-US" altLang="ko-KR"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74</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87</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endParaRPr lang="en-US" altLang="ko-KR"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extLst>
                  <a:ext uri="{0D108BD9-81ED-4DB2-BD59-A6C34878D82A}">
                    <a16:rowId xmlns:a16="http://schemas.microsoft.com/office/drawing/2014/main" val="3791030596"/>
                  </a:ext>
                </a:extLst>
              </a:tr>
              <a:tr h="350805">
                <a:tc>
                  <a:txBody>
                    <a:bodyPr/>
                    <a:lstStyle/>
                    <a:p>
                      <a:pPr algn="l" fontAlgn="ctr"/>
                      <a:r>
                        <a:rPr 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Citations</a:t>
                      </a:r>
                      <a:endParaRPr lang="en-US"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solidFill>
                      <a:schemeClr val="accent6">
                        <a:lumMod val="20000"/>
                        <a:lumOff val="80000"/>
                      </a:schemeClr>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1647</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1711</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endParaRPr lang="en-US" altLang="ko-KR"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725</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344</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endParaRPr lang="en-US" altLang="ko-KR"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extLst>
                  <a:ext uri="{0D108BD9-81ED-4DB2-BD59-A6C34878D82A}">
                    <a16:rowId xmlns:a16="http://schemas.microsoft.com/office/drawing/2014/main" val="1821247955"/>
                  </a:ext>
                </a:extLst>
              </a:tr>
              <a:tr h="350805">
                <a:tc>
                  <a:txBody>
                    <a:bodyPr/>
                    <a:lstStyle/>
                    <a:p>
                      <a:pPr algn="l" fontAlgn="ctr"/>
                      <a:r>
                        <a:rPr 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Citations per Publication</a:t>
                      </a:r>
                      <a:endParaRPr lang="en-US"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solidFill>
                      <a:schemeClr val="bg1"/>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22.9</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23.4</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endParaRPr lang="en-US" altLang="ko-KR"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9.8</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4</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endParaRPr lang="en-US" altLang="ko-KR"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extLst>
                  <a:ext uri="{0D108BD9-81ED-4DB2-BD59-A6C34878D82A}">
                    <a16:rowId xmlns:a16="http://schemas.microsoft.com/office/drawing/2014/main" val="3637153631"/>
                  </a:ext>
                </a:extLst>
              </a:tr>
              <a:tr h="350805">
                <a:tc>
                  <a:txBody>
                    <a:bodyPr/>
                    <a:lstStyle/>
                    <a:p>
                      <a:pPr algn="l" fontAlgn="ctr"/>
                      <a:r>
                        <a:rPr 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Field-Weighted Citation Impact</a:t>
                      </a:r>
                      <a:endParaRPr lang="en-US"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solidFill>
                      <a:schemeClr val="accent6">
                        <a:lumMod val="20000"/>
                        <a:lumOff val="80000"/>
                      </a:schemeClr>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1.44</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1.97</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endParaRPr lang="en-US" altLang="ko-KR"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1.27</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1.47</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endParaRPr lang="en-US" altLang="ko-KR"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extLst>
                  <a:ext uri="{0D108BD9-81ED-4DB2-BD59-A6C34878D82A}">
                    <a16:rowId xmlns:a16="http://schemas.microsoft.com/office/drawing/2014/main" val="1247251410"/>
                  </a:ext>
                </a:extLst>
              </a:tr>
              <a:tr h="350805">
                <a:tc>
                  <a:txBody>
                    <a:bodyPr/>
                    <a:lstStyle/>
                    <a:p>
                      <a:pPr algn="l" fontAlgn="ctr"/>
                      <a:r>
                        <a:rPr 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Outputs in </a:t>
                      </a:r>
                      <a:r>
                        <a:rPr lang="en-US" sz="1200" u="none" strike="noStrike">
                          <a:solidFill>
                            <a:schemeClr val="bg2">
                              <a:lumMod val="10000"/>
                            </a:schemeClr>
                          </a:solidFill>
                          <a:effectLst/>
                          <a:latin typeface="나눔고딕" panose="020D0604000000000000" pitchFamily="50" charset="-127"/>
                          <a:ea typeface="나눔고딕" panose="020D0604000000000000" pitchFamily="50" charset="-127"/>
                        </a:rPr>
                        <a:t>Top 10 </a:t>
                      </a:r>
                      <a:r>
                        <a:rPr 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Citation Percentiles (FWCI</a:t>
                      </a:r>
                      <a:r>
                        <a:rPr lang="ko-KR" alt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 기준</a:t>
                      </a:r>
                      <a:r>
                        <a:rPr lang="en-US" altLang="ko-KR" sz="1200" u="none" strike="noStrike" dirty="0">
                          <a:solidFill>
                            <a:schemeClr val="bg2">
                              <a:lumMod val="10000"/>
                            </a:schemeClr>
                          </a:solidFill>
                          <a:effectLst/>
                          <a:latin typeface="나눔고딕" panose="020D0604000000000000" pitchFamily="50" charset="-127"/>
                          <a:ea typeface="나눔고딕" panose="020D0604000000000000" pitchFamily="50" charset="-127"/>
                        </a:rPr>
                        <a:t>)</a:t>
                      </a:r>
                      <a:endParaRPr lang="en-US"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solidFill>
                      <a:schemeClr val="bg1"/>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19.4</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24.7</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endParaRPr lang="en-US" altLang="ko-KR"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13.5</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18.4</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endParaRPr lang="en-US" altLang="ko-KR"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extLst>
                  <a:ext uri="{0D108BD9-81ED-4DB2-BD59-A6C34878D82A}">
                    <a16:rowId xmlns:a16="http://schemas.microsoft.com/office/drawing/2014/main" val="4184727135"/>
                  </a:ext>
                </a:extLst>
              </a:tr>
              <a:tr h="350805">
                <a:tc>
                  <a:txBody>
                    <a:bodyPr/>
                    <a:lstStyle/>
                    <a:p>
                      <a:pPr algn="l" fontAlgn="ctr"/>
                      <a:r>
                        <a:rPr 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Publications in </a:t>
                      </a:r>
                      <a:r>
                        <a:rPr lang="en-US" sz="1200" u="none" strike="noStrike">
                          <a:solidFill>
                            <a:schemeClr val="bg2">
                              <a:lumMod val="10000"/>
                            </a:schemeClr>
                          </a:solidFill>
                          <a:effectLst/>
                          <a:latin typeface="나눔고딕" panose="020D0604000000000000" pitchFamily="50" charset="-127"/>
                          <a:ea typeface="나눔고딕" panose="020D0604000000000000" pitchFamily="50" charset="-127"/>
                        </a:rPr>
                        <a:t>Top 10 </a:t>
                      </a:r>
                      <a:r>
                        <a:rPr 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Journal Percentiles (CiteScore Percentile)</a:t>
                      </a:r>
                      <a:endParaRPr lang="en-US"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solidFill>
                      <a:schemeClr val="accent6">
                        <a:lumMod val="20000"/>
                        <a:lumOff val="80000"/>
                      </a:schemeClr>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59.7</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71.8</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endParaRPr lang="en-US" altLang="ko-KR"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45.9</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51.7</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endParaRPr lang="en-US" altLang="ko-KR"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extLst>
                  <a:ext uri="{0D108BD9-81ED-4DB2-BD59-A6C34878D82A}">
                    <a16:rowId xmlns:a16="http://schemas.microsoft.com/office/drawing/2014/main" val="4068971994"/>
                  </a:ext>
                </a:extLst>
              </a:tr>
              <a:tr h="350805">
                <a:tc>
                  <a:txBody>
                    <a:bodyPr/>
                    <a:lstStyle/>
                    <a:p>
                      <a:pPr algn="l" fontAlgn="ctr"/>
                      <a:r>
                        <a:rPr 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International Collaboration (%)</a:t>
                      </a:r>
                      <a:endParaRPr lang="en-US"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solidFill>
                      <a:schemeClr val="bg1"/>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6.9</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8.2</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endParaRPr lang="en-US" altLang="ko-KR"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17.6</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23</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endParaRPr lang="en-US" altLang="ko-KR"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extLst>
                  <a:ext uri="{0D108BD9-81ED-4DB2-BD59-A6C34878D82A}">
                    <a16:rowId xmlns:a16="http://schemas.microsoft.com/office/drawing/2014/main" val="2569260621"/>
                  </a:ext>
                </a:extLst>
              </a:tr>
              <a:tr h="350805">
                <a:tc>
                  <a:txBody>
                    <a:bodyPr/>
                    <a:lstStyle/>
                    <a:p>
                      <a:pPr algn="l" fontAlgn="ctr"/>
                      <a:r>
                        <a:rPr 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Collaboration Impact</a:t>
                      </a:r>
                      <a:endParaRPr lang="en-US"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solidFill>
                      <a:schemeClr val="accent6">
                        <a:lumMod val="20000"/>
                        <a:lumOff val="80000"/>
                      </a:schemeClr>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45.6</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9.2</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endParaRPr lang="en-US" altLang="ko-KR"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7.1</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r>
                        <a:rPr lang="en-US" altLang="ko-KR" sz="1200" u="none" strike="noStrike">
                          <a:solidFill>
                            <a:schemeClr val="bg2">
                              <a:lumMod val="10000"/>
                            </a:schemeClr>
                          </a:solidFill>
                          <a:effectLst/>
                          <a:latin typeface="나눔고딕" panose="020D0604000000000000" pitchFamily="50" charset="-127"/>
                          <a:ea typeface="나눔고딕" panose="020D0604000000000000" pitchFamily="50" charset="-127"/>
                        </a:rPr>
                        <a:t>4.4</a:t>
                      </a:r>
                      <a:endParaRPr lang="en-US" altLang="ko-KR" sz="1200" b="0" i="0" u="none" strike="noStrike">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endParaRPr lang="en-US" altLang="ko-KR"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extLst>
                  <a:ext uri="{0D108BD9-81ED-4DB2-BD59-A6C34878D82A}">
                    <a16:rowId xmlns:a16="http://schemas.microsoft.com/office/drawing/2014/main" val="2462660911"/>
                  </a:ext>
                </a:extLst>
              </a:tr>
            </a:tbl>
          </a:graphicData>
        </a:graphic>
      </p:graphicFrame>
      <p:sp>
        <p:nvSpPr>
          <p:cNvPr id="4" name="TextBox 3">
            <a:extLst>
              <a:ext uri="{FF2B5EF4-FFF2-40B4-BE49-F238E27FC236}">
                <a16:creationId xmlns:a16="http://schemas.microsoft.com/office/drawing/2014/main" id="{937C301C-FE09-49C5-A4B5-93E8E6443D9B}"/>
              </a:ext>
            </a:extLst>
          </p:cNvPr>
          <p:cNvSpPr txBox="1"/>
          <p:nvPr/>
        </p:nvSpPr>
        <p:spPr>
          <a:xfrm>
            <a:off x="439200" y="3028450"/>
            <a:ext cx="8065698" cy="276999"/>
          </a:xfrm>
          <a:prstGeom prst="rect">
            <a:avLst/>
          </a:prstGeom>
          <a:noFill/>
        </p:spPr>
        <p:txBody>
          <a:bodyPr wrap="square" rtlCol="0">
            <a:spAutoFit/>
          </a:bodyPr>
          <a:lstStyle/>
          <a:p>
            <a:r>
              <a:rPr lang="en-US" altLang="ko-KR" sz="1200">
                <a:solidFill>
                  <a:schemeClr val="bg2">
                    <a:lumMod val="10000"/>
                  </a:schemeClr>
                </a:solidFill>
                <a:latin typeface="나눔고딕" panose="020D0604000000000000" pitchFamily="50" charset="-127"/>
                <a:ea typeface="나눔고딕" panose="020D0604000000000000" pitchFamily="50" charset="-127"/>
              </a:rPr>
              <a:t>&lt;2015  - 2019</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년 **대학교 식품공학부 연구성과</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&gt;</a:t>
            </a:r>
            <a:endParaRPr lang="ko-KR" altLang="en-US" sz="1200" dirty="0">
              <a:solidFill>
                <a:schemeClr val="bg2">
                  <a:lumMod val="10000"/>
                </a:schemeClr>
              </a:solidFill>
              <a:latin typeface="나눔고딕" panose="020D0604000000000000" pitchFamily="50" charset="-127"/>
              <a:ea typeface="나눔고딕" panose="020D0604000000000000" pitchFamily="50" charset="-127"/>
            </a:endParaRPr>
          </a:p>
        </p:txBody>
      </p:sp>
      <p:sp>
        <p:nvSpPr>
          <p:cNvPr id="9" name="직사각형 8">
            <a:extLst>
              <a:ext uri="{FF2B5EF4-FFF2-40B4-BE49-F238E27FC236}">
                <a16:creationId xmlns:a16="http://schemas.microsoft.com/office/drawing/2014/main" id="{2BA7DF55-426F-4EB0-A729-80E3088DAA76}"/>
              </a:ext>
            </a:extLst>
          </p:cNvPr>
          <p:cNvSpPr/>
          <p:nvPr/>
        </p:nvSpPr>
        <p:spPr>
          <a:xfrm>
            <a:off x="439200" y="895226"/>
            <a:ext cx="11238965" cy="2123658"/>
          </a:xfrm>
          <a:prstGeom prst="rect">
            <a:avLst/>
          </a:prstGeom>
        </p:spPr>
        <p:txBody>
          <a:bodyPr wrap="square">
            <a:spAutoFit/>
          </a:bodyPr>
          <a:lstStyle/>
          <a:p>
            <a:pPr marL="171450" indent="-171450" algn="just">
              <a:buFont typeface="Wingdings" panose="05000000000000000000" pitchFamily="2" charset="2"/>
              <a:buChar char="§"/>
            </a:pPr>
            <a:r>
              <a:rPr lang="en-US" altLang="ko-KR" sz="1200">
                <a:solidFill>
                  <a:schemeClr val="bg2">
                    <a:lumMod val="10000"/>
                  </a:schemeClr>
                </a:solidFill>
                <a:latin typeface="나눔고딕" panose="020D0604000000000000" pitchFamily="50" charset="-127"/>
                <a:ea typeface="나눔고딕" panose="020D0604000000000000" pitchFamily="50" charset="-127"/>
              </a:rPr>
              <a:t>2015</a:t>
            </a:r>
            <a:r>
              <a:rPr lang="ko-KR" altLang="en-US" sz="1200">
                <a:solidFill>
                  <a:schemeClr val="bg2">
                    <a:lumMod val="10000"/>
                  </a:schemeClr>
                </a:solidFill>
                <a:latin typeface="나눔고딕" panose="020D0604000000000000" pitchFamily="50" charset="-127"/>
                <a:ea typeface="나눔고딕" panose="020D0604000000000000" pitchFamily="50" charset="-127"/>
              </a:rPr>
              <a:t>년부터 </a:t>
            </a:r>
            <a:r>
              <a:rPr lang="en-US" altLang="ko-KR" sz="1200">
                <a:solidFill>
                  <a:schemeClr val="bg2">
                    <a:lumMod val="10000"/>
                  </a:schemeClr>
                </a:solidFill>
                <a:latin typeface="나눔고딕" panose="020D0604000000000000" pitchFamily="50" charset="-127"/>
                <a:ea typeface="나눔고딕" panose="020D0604000000000000" pitchFamily="50" charset="-127"/>
              </a:rPr>
              <a:t>2019</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년까지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Scopus</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에 등재된 **대학교 식품공학부 연구성과는 아래 표와 같이 분석되며</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 </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연구의 생산성을 나타내는 논문 수는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382</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편으로 확인 됨</a:t>
            </a:r>
            <a:endParaRPr lang="en-US" altLang="ko-KR" sz="1200" dirty="0">
              <a:solidFill>
                <a:schemeClr val="bg2">
                  <a:lumMod val="10000"/>
                </a:schemeClr>
              </a:solidFill>
              <a:latin typeface="나눔고딕" panose="020D0604000000000000" pitchFamily="50" charset="-127"/>
              <a:ea typeface="나눔고딕" panose="020D0604000000000000" pitchFamily="50" charset="-127"/>
            </a:endParaRPr>
          </a:p>
          <a:p>
            <a:pPr marL="171450" indent="-171450" algn="just">
              <a:buFont typeface="Wingdings" panose="05000000000000000000" pitchFamily="2" charset="2"/>
              <a:buChar char="§"/>
            </a:pPr>
            <a:endParaRPr lang="en-US" altLang="ko-KR" sz="1200" dirty="0">
              <a:solidFill>
                <a:schemeClr val="bg2">
                  <a:lumMod val="10000"/>
                </a:schemeClr>
              </a:solidFill>
              <a:latin typeface="나눔고딕" panose="020D0604000000000000" pitchFamily="50" charset="-127"/>
              <a:ea typeface="나눔고딕" panose="020D0604000000000000" pitchFamily="50" charset="-127"/>
            </a:endParaRPr>
          </a:p>
          <a:p>
            <a:pPr marL="171450" indent="-171450" algn="just">
              <a:buFont typeface="Wingdings" panose="05000000000000000000" pitchFamily="2" charset="2"/>
              <a:buChar char="§"/>
            </a:pPr>
            <a:r>
              <a:rPr lang="ko-KR" altLang="en-US" sz="1200" dirty="0">
                <a:solidFill>
                  <a:schemeClr val="bg2">
                    <a:lumMod val="10000"/>
                  </a:schemeClr>
                </a:solidFill>
                <a:latin typeface="나눔고딕" panose="020D0604000000000000" pitchFamily="50" charset="-127"/>
                <a:ea typeface="나눔고딕" panose="020D0604000000000000" pitchFamily="50" charset="-127"/>
              </a:rPr>
              <a:t>논문 한 편당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14.3</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회 인용되고 있으며</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 </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논문의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FWCI(</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상대적인 피인용 지수</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는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1.49</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로 전 세계 평균인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1</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을 기준으로 해석하면 **대학교 식품공학부 논문은 전세계 평균대비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49% </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이상 인용되고 있는 것으로 분석됨 </a:t>
            </a:r>
            <a:endParaRPr lang="en-US" altLang="ko-KR" sz="1200" dirty="0">
              <a:solidFill>
                <a:schemeClr val="bg2">
                  <a:lumMod val="10000"/>
                </a:schemeClr>
              </a:solidFill>
              <a:latin typeface="나눔고딕" panose="020D0604000000000000" pitchFamily="50" charset="-127"/>
              <a:ea typeface="나눔고딕" panose="020D0604000000000000" pitchFamily="50" charset="-127"/>
            </a:endParaRPr>
          </a:p>
          <a:p>
            <a:pPr marL="171450" indent="-171450" algn="just">
              <a:buFont typeface="Wingdings" panose="05000000000000000000" pitchFamily="2" charset="2"/>
              <a:buChar char="§"/>
            </a:pPr>
            <a:endParaRPr lang="en-US" altLang="ko-KR" sz="1200" dirty="0">
              <a:solidFill>
                <a:schemeClr val="bg2">
                  <a:lumMod val="10000"/>
                </a:schemeClr>
              </a:solidFill>
              <a:latin typeface="나눔고딕" panose="020D0604000000000000" pitchFamily="50" charset="-127"/>
              <a:ea typeface="나눔고딕" panose="020D0604000000000000" pitchFamily="50" charset="-127"/>
            </a:endParaRPr>
          </a:p>
          <a:p>
            <a:pPr marL="171450" indent="-171450" algn="just">
              <a:buFont typeface="Wingdings" panose="05000000000000000000" pitchFamily="2" charset="2"/>
              <a:buChar char="§"/>
            </a:pPr>
            <a:r>
              <a:rPr lang="en-US" altLang="ko-KR" sz="1200" dirty="0">
                <a:solidFill>
                  <a:schemeClr val="bg2">
                    <a:lumMod val="10000"/>
                  </a:schemeClr>
                </a:solidFill>
                <a:latin typeface="나눔고딕" panose="020D0604000000000000" pitchFamily="50" charset="-127"/>
                <a:ea typeface="나눔고딕" panose="020D0604000000000000" pitchFamily="50" charset="-127"/>
              </a:rPr>
              <a:t>258</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편의 논문 중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FWCI </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기준 </a:t>
            </a:r>
            <a:r>
              <a:rPr lang="ko-KR" altLang="en-US" sz="1200">
                <a:solidFill>
                  <a:schemeClr val="bg2">
                    <a:lumMod val="10000"/>
                  </a:schemeClr>
                </a:solidFill>
                <a:latin typeface="나눔고딕" panose="020D0604000000000000" pitchFamily="50" charset="-127"/>
                <a:ea typeface="나눔고딕" panose="020D0604000000000000" pitchFamily="50" charset="-127"/>
              </a:rPr>
              <a:t>상위 </a:t>
            </a:r>
            <a:r>
              <a:rPr lang="en-US" altLang="ko-KR" sz="1200">
                <a:solidFill>
                  <a:schemeClr val="bg2">
                    <a:lumMod val="10000"/>
                  </a:schemeClr>
                </a:solidFill>
                <a:latin typeface="나눔고딕" panose="020D0604000000000000" pitchFamily="50" charset="-127"/>
                <a:ea typeface="나눔고딕" panose="020D0604000000000000" pitchFamily="50" charset="-127"/>
              </a:rPr>
              <a:t>10%</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에 해당하는 </a:t>
            </a:r>
            <a:r>
              <a:rPr lang="ko-KR" altLang="en-US" sz="1200">
                <a:solidFill>
                  <a:schemeClr val="bg2">
                    <a:lumMod val="10000"/>
                  </a:schemeClr>
                </a:solidFill>
                <a:latin typeface="나눔고딕" panose="020D0604000000000000" pitchFamily="50" charset="-127"/>
                <a:ea typeface="나눔고딕" panose="020D0604000000000000" pitchFamily="50" charset="-127"/>
              </a:rPr>
              <a:t>논문은 </a:t>
            </a:r>
            <a:r>
              <a:rPr lang="en-US" altLang="ko-KR" sz="1200">
                <a:solidFill>
                  <a:schemeClr val="bg2">
                    <a:lumMod val="10000"/>
                  </a:schemeClr>
                </a:solidFill>
                <a:latin typeface="나눔고딕" panose="020D0604000000000000" pitchFamily="50" charset="-127"/>
                <a:ea typeface="나눔고딕" panose="020D0604000000000000" pitchFamily="50" charset="-127"/>
              </a:rPr>
              <a:t>70</a:t>
            </a:r>
            <a:r>
              <a:rPr lang="ko-KR" altLang="en-US" sz="1200">
                <a:solidFill>
                  <a:schemeClr val="bg2">
                    <a:lumMod val="10000"/>
                  </a:schemeClr>
                </a:solidFill>
                <a:latin typeface="나눔고딕" panose="020D0604000000000000" pitchFamily="50" charset="-127"/>
                <a:ea typeface="나눔고딕" panose="020D0604000000000000" pitchFamily="50" charset="-127"/>
              </a:rPr>
              <a:t>편</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(18.3%)</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으로 분석됨</a:t>
            </a:r>
            <a:endParaRPr lang="en-US" altLang="ko-KR" sz="1200" dirty="0">
              <a:solidFill>
                <a:schemeClr val="bg2">
                  <a:lumMod val="10000"/>
                </a:schemeClr>
              </a:solidFill>
              <a:latin typeface="나눔고딕" panose="020D0604000000000000" pitchFamily="50" charset="-127"/>
              <a:ea typeface="나눔고딕" panose="020D0604000000000000" pitchFamily="50" charset="-127"/>
            </a:endParaRPr>
          </a:p>
          <a:p>
            <a:pPr marL="171450" indent="-171450" algn="just">
              <a:buFont typeface="Wingdings" panose="05000000000000000000" pitchFamily="2" charset="2"/>
              <a:buChar char="§"/>
            </a:pPr>
            <a:endParaRPr lang="en-US" altLang="ko-KR" sz="1200" dirty="0">
              <a:solidFill>
                <a:schemeClr val="bg2">
                  <a:lumMod val="10000"/>
                </a:schemeClr>
              </a:solidFill>
              <a:latin typeface="나눔고딕" panose="020D0604000000000000" pitchFamily="50" charset="-127"/>
              <a:ea typeface="나눔고딕" panose="020D0604000000000000" pitchFamily="50" charset="-127"/>
            </a:endParaRPr>
          </a:p>
          <a:p>
            <a:pPr marL="171450" indent="-171450" algn="just">
              <a:buFont typeface="Wingdings" panose="05000000000000000000" pitchFamily="2" charset="2"/>
              <a:buChar char="§"/>
            </a:pPr>
            <a:r>
              <a:rPr lang="ko-KR" altLang="en-US" sz="1200" dirty="0">
                <a:solidFill>
                  <a:schemeClr val="bg2">
                    <a:lumMod val="10000"/>
                  </a:schemeClr>
                </a:solidFill>
                <a:latin typeface="나눔고딕" panose="020D0604000000000000" pitchFamily="50" charset="-127"/>
                <a:ea typeface="나눔고딕" panose="020D0604000000000000" pitchFamily="50" charset="-127"/>
              </a:rPr>
              <a:t>저널의 영향력 지수인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CiteScore</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 기준 </a:t>
            </a:r>
            <a:r>
              <a:rPr lang="ko-KR" altLang="en-US" sz="1200">
                <a:solidFill>
                  <a:schemeClr val="bg2">
                    <a:lumMod val="10000"/>
                  </a:schemeClr>
                </a:solidFill>
                <a:latin typeface="나눔고딕" panose="020D0604000000000000" pitchFamily="50" charset="-127"/>
                <a:ea typeface="나눔고딕" panose="020D0604000000000000" pitchFamily="50" charset="-127"/>
              </a:rPr>
              <a:t>상위 </a:t>
            </a:r>
            <a:r>
              <a:rPr lang="en-US" altLang="ko-KR" sz="1200">
                <a:solidFill>
                  <a:schemeClr val="bg2">
                    <a:lumMod val="10000"/>
                  </a:schemeClr>
                </a:solidFill>
                <a:latin typeface="나눔고딕" panose="020D0604000000000000" pitchFamily="50" charset="-127"/>
                <a:ea typeface="나눔고딕" panose="020D0604000000000000" pitchFamily="50" charset="-127"/>
              </a:rPr>
              <a:t>10% </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저널에 발표된 논문 비율은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58%</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로 분석 됨</a:t>
            </a:r>
            <a:endParaRPr lang="en-US" altLang="ko-KR" sz="1200" dirty="0">
              <a:solidFill>
                <a:schemeClr val="bg2">
                  <a:lumMod val="10000"/>
                </a:schemeClr>
              </a:solidFill>
              <a:latin typeface="나눔고딕" panose="020D0604000000000000" pitchFamily="50" charset="-127"/>
              <a:ea typeface="나눔고딕" panose="020D0604000000000000" pitchFamily="50" charset="-127"/>
            </a:endParaRPr>
          </a:p>
          <a:p>
            <a:pPr marL="171450" indent="-171450" algn="just">
              <a:buFont typeface="Wingdings" panose="05000000000000000000" pitchFamily="2" charset="2"/>
              <a:buChar char="§"/>
            </a:pPr>
            <a:endParaRPr lang="en-US" altLang="ko-KR" sz="1200" dirty="0">
              <a:solidFill>
                <a:schemeClr val="bg2">
                  <a:lumMod val="10000"/>
                </a:schemeClr>
              </a:solidFill>
              <a:latin typeface="나눔고딕" panose="020D0604000000000000" pitchFamily="50" charset="-127"/>
              <a:ea typeface="나눔고딕" panose="020D0604000000000000" pitchFamily="50" charset="-127"/>
            </a:endParaRPr>
          </a:p>
          <a:p>
            <a:pPr marL="171450" indent="-171450" algn="just">
              <a:buFont typeface="Wingdings" panose="05000000000000000000" pitchFamily="2" charset="2"/>
              <a:buChar char="§"/>
            </a:pPr>
            <a:r>
              <a:rPr lang="ko-KR" altLang="en-US" sz="1200" dirty="0">
                <a:solidFill>
                  <a:schemeClr val="bg2">
                    <a:lumMod val="10000"/>
                  </a:schemeClr>
                </a:solidFill>
                <a:latin typeface="나눔고딕" panose="020D0604000000000000" pitchFamily="50" charset="-127"/>
                <a:ea typeface="나눔고딕" panose="020D0604000000000000" pitchFamily="50" charset="-127"/>
              </a:rPr>
              <a:t>다른 국가 연구자와의 협력을 통해 논문을 발표한 국제협력 비율은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15.2%</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이고</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 </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해당 논문들은 한 </a:t>
            </a:r>
            <a:r>
              <a:rPr lang="ko-KR" altLang="en-US" sz="1200">
                <a:solidFill>
                  <a:schemeClr val="bg2">
                    <a:lumMod val="10000"/>
                  </a:schemeClr>
                </a:solidFill>
                <a:latin typeface="나눔고딕" panose="020D0604000000000000" pitchFamily="50" charset="-127"/>
                <a:ea typeface="나눔고딕" panose="020D0604000000000000" pitchFamily="50" charset="-127"/>
              </a:rPr>
              <a:t>편당 </a:t>
            </a:r>
            <a:r>
              <a:rPr lang="en-US" altLang="ko-KR" sz="1200">
                <a:solidFill>
                  <a:schemeClr val="bg2">
                    <a:lumMod val="10000"/>
                  </a:schemeClr>
                </a:solidFill>
                <a:latin typeface="나눔고딕" panose="020D0604000000000000" pitchFamily="50" charset="-127"/>
                <a:ea typeface="나눔고딕" panose="020D0604000000000000" pitchFamily="50" charset="-127"/>
              </a:rPr>
              <a:t>10.4</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회 인용되고 있는 것으로 확인 됨</a:t>
            </a:r>
            <a:endParaRPr lang="en-US" altLang="ko-KR" sz="1200" dirty="0">
              <a:solidFill>
                <a:schemeClr val="bg2">
                  <a:lumMod val="10000"/>
                </a:schemeClr>
              </a:solidFill>
              <a:latin typeface="나눔고딕" panose="020D0604000000000000" pitchFamily="50" charset="-127"/>
              <a:ea typeface="나눔고딕" panose="020D0604000000000000" pitchFamily="50" charset="-127"/>
            </a:endParaRPr>
          </a:p>
          <a:p>
            <a:pPr marL="171450" indent="-171450" algn="just">
              <a:buFont typeface="Wingdings" panose="05000000000000000000" pitchFamily="2" charset="2"/>
              <a:buChar char="§"/>
            </a:pPr>
            <a:endParaRPr lang="en-US" altLang="ko-KR" sz="1200" dirty="0">
              <a:solidFill>
                <a:schemeClr val="bg2">
                  <a:lumMod val="10000"/>
                </a:schemeClr>
              </a:solidFill>
              <a:latin typeface="나눔고딕" panose="020D0604000000000000" pitchFamily="50" charset="-127"/>
              <a:ea typeface="나눔고딕" panose="020D0604000000000000" pitchFamily="50" charset="-127"/>
            </a:endParaRPr>
          </a:p>
        </p:txBody>
      </p:sp>
      <p:sp>
        <p:nvSpPr>
          <p:cNvPr id="8" name="TextBox 7">
            <a:extLst>
              <a:ext uri="{FF2B5EF4-FFF2-40B4-BE49-F238E27FC236}">
                <a16:creationId xmlns:a16="http://schemas.microsoft.com/office/drawing/2014/main" id="{46956ACC-36BB-4462-8E92-011106B61684}"/>
              </a:ext>
            </a:extLst>
          </p:cNvPr>
          <p:cNvSpPr txBox="1"/>
          <p:nvPr/>
        </p:nvSpPr>
        <p:spPr>
          <a:xfrm>
            <a:off x="10409697" y="0"/>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Benchmarking</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3389792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a:extLst>
              <a:ext uri="{FF2B5EF4-FFF2-40B4-BE49-F238E27FC236}">
                <a16:creationId xmlns:a16="http://schemas.microsoft.com/office/drawing/2014/main" id="{CA7B9CE9-FD8D-45D3-9BC8-1762EF558548}"/>
              </a:ext>
            </a:extLst>
          </p:cNvPr>
          <p:cNvPicPr>
            <a:picLocks noChangeAspect="1"/>
          </p:cNvPicPr>
          <p:nvPr/>
        </p:nvPicPr>
        <p:blipFill>
          <a:blip r:embed="rId3"/>
          <a:stretch>
            <a:fillRect/>
          </a:stretch>
        </p:blipFill>
        <p:spPr>
          <a:xfrm>
            <a:off x="706595" y="3401254"/>
            <a:ext cx="10836579" cy="2377646"/>
          </a:xfrm>
          <a:prstGeom prst="rect">
            <a:avLst/>
          </a:prstGeom>
        </p:spPr>
      </p:pic>
      <p:pic>
        <p:nvPicPr>
          <p:cNvPr id="4" name="그림 3">
            <a:extLst>
              <a:ext uri="{FF2B5EF4-FFF2-40B4-BE49-F238E27FC236}">
                <a16:creationId xmlns:a16="http://schemas.microsoft.com/office/drawing/2014/main" id="{24008433-5BE0-40F2-BF47-11A2C1BD613A}"/>
              </a:ext>
            </a:extLst>
          </p:cNvPr>
          <p:cNvPicPr>
            <a:picLocks noChangeAspect="1"/>
          </p:cNvPicPr>
          <p:nvPr/>
        </p:nvPicPr>
        <p:blipFill>
          <a:blip r:embed="rId4"/>
          <a:stretch>
            <a:fillRect/>
          </a:stretch>
        </p:blipFill>
        <p:spPr>
          <a:xfrm>
            <a:off x="2927607" y="235870"/>
            <a:ext cx="6336785" cy="2255231"/>
          </a:xfrm>
          <a:prstGeom prst="rect">
            <a:avLst/>
          </a:prstGeom>
        </p:spPr>
      </p:pic>
      <p:sp>
        <p:nvSpPr>
          <p:cNvPr id="13" name="제목 1">
            <a:extLst>
              <a:ext uri="{FF2B5EF4-FFF2-40B4-BE49-F238E27FC236}">
                <a16:creationId xmlns:a16="http://schemas.microsoft.com/office/drawing/2014/main" id="{875A5DCE-729F-43BA-B7F9-901ACF2EB2C6}"/>
              </a:ext>
            </a:extLst>
          </p:cNvPr>
          <p:cNvSpPr txBox="1">
            <a:spLocks/>
          </p:cNvSpPr>
          <p:nvPr/>
        </p:nvSpPr>
        <p:spPr>
          <a:xfrm>
            <a:off x="243192" y="152349"/>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ko-KR" altLang="en-US" sz="2000" b="1" i="0" u="none" strike="noStrike" kern="1200" cap="none" spc="0" normalizeH="0" baseline="0" noProof="0" dirty="0">
                <a:ln>
                  <a:noFill/>
                </a:ln>
                <a:solidFill>
                  <a:schemeClr val="bg2">
                    <a:lumMod val="10000"/>
                  </a:schemeClr>
                </a:solidFill>
                <a:effectLst/>
                <a:uLnTx/>
                <a:uFillTx/>
                <a:latin typeface="나눔고딕" panose="020D0604000000000000" pitchFamily="50" charset="-127"/>
                <a:ea typeface="나눔고딕" panose="020D0604000000000000" pitchFamily="50" charset="-127"/>
                <a:cs typeface="Arial Bold"/>
              </a:rPr>
              <a:t>주제분야별 성과 분석</a:t>
            </a:r>
            <a:endParaRPr kumimoji="0" lang="en-US" altLang="ko-KR" sz="2000" b="1" i="0" u="none" strike="noStrike" kern="1200" cap="none" spc="0" normalizeH="0" baseline="0" noProof="0" dirty="0">
              <a:ln>
                <a:noFill/>
              </a:ln>
              <a:solidFill>
                <a:schemeClr val="bg2">
                  <a:lumMod val="10000"/>
                </a:schemeClr>
              </a:solidFill>
              <a:effectLst/>
              <a:uLnTx/>
              <a:uFillTx/>
              <a:latin typeface="나눔고딕" panose="020D0604000000000000" pitchFamily="50" charset="-127"/>
              <a:ea typeface="나눔고딕" panose="020D0604000000000000" pitchFamily="50" charset="-127"/>
              <a:cs typeface="Arial Bold"/>
            </a:endParaRPr>
          </a:p>
        </p:txBody>
      </p:sp>
      <p:sp>
        <p:nvSpPr>
          <p:cNvPr id="18" name="TextBox 17">
            <a:extLst>
              <a:ext uri="{FF2B5EF4-FFF2-40B4-BE49-F238E27FC236}">
                <a16:creationId xmlns:a16="http://schemas.microsoft.com/office/drawing/2014/main" id="{41A0F20E-2AAA-4277-BF4C-FAD22161AAEA}"/>
              </a:ext>
            </a:extLst>
          </p:cNvPr>
          <p:cNvSpPr txBox="1"/>
          <p:nvPr/>
        </p:nvSpPr>
        <p:spPr>
          <a:xfrm>
            <a:off x="5267482" y="2416740"/>
            <a:ext cx="2348015" cy="276999"/>
          </a:xfrm>
          <a:prstGeom prst="rect">
            <a:avLst/>
          </a:prstGeom>
          <a:noFill/>
        </p:spPr>
        <p:txBody>
          <a:bodyPr wrap="square" rtlCol="0">
            <a:spAutoFit/>
          </a:bodyPr>
          <a:lstStyle/>
          <a:p>
            <a:r>
              <a:rPr lang="en-US" altLang="ko-KR" sz="1200" dirty="0">
                <a:solidFill>
                  <a:schemeClr val="bg2">
                    <a:lumMod val="10000"/>
                  </a:schemeClr>
                </a:solidFill>
                <a:latin typeface="나눔고딕" panose="020D0604000000000000" pitchFamily="50" charset="-127"/>
                <a:ea typeface="나눔고딕" panose="020D0604000000000000" pitchFamily="50" charset="-127"/>
              </a:rPr>
              <a:t>&lt;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논문의 주제분야 분석</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&gt;</a:t>
            </a:r>
            <a:endParaRPr lang="ko-KR" altLang="en-US" sz="1200" dirty="0">
              <a:solidFill>
                <a:schemeClr val="bg2">
                  <a:lumMod val="10000"/>
                </a:schemeClr>
              </a:solidFill>
              <a:latin typeface="나눔고딕" panose="020D0604000000000000" pitchFamily="50" charset="-127"/>
              <a:ea typeface="나눔고딕" panose="020D0604000000000000" pitchFamily="50" charset="-127"/>
            </a:endParaRPr>
          </a:p>
        </p:txBody>
      </p:sp>
      <p:sp>
        <p:nvSpPr>
          <p:cNvPr id="19" name="직사각형 18">
            <a:extLst>
              <a:ext uri="{FF2B5EF4-FFF2-40B4-BE49-F238E27FC236}">
                <a16:creationId xmlns:a16="http://schemas.microsoft.com/office/drawing/2014/main" id="{35C9FBCB-179B-4478-A470-20D4721923D5}"/>
              </a:ext>
            </a:extLst>
          </p:cNvPr>
          <p:cNvSpPr/>
          <p:nvPr/>
        </p:nvSpPr>
        <p:spPr>
          <a:xfrm>
            <a:off x="500063" y="6239720"/>
            <a:ext cx="11366935" cy="461665"/>
          </a:xfrm>
          <a:prstGeom prst="rect">
            <a:avLst/>
          </a:prstGeom>
        </p:spPr>
        <p:txBody>
          <a:bodyPr wrap="square">
            <a:spAutoFit/>
          </a:bodyPr>
          <a:lstStyle/>
          <a:p>
            <a:pPr marL="171450" indent="-171450" algn="just">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논문이 활발히 </a:t>
            </a:r>
            <a:r>
              <a:rPr lang="ko-KR" altLang="en-US" sz="1200">
                <a:solidFill>
                  <a:schemeClr val="tx1">
                    <a:lumMod val="50000"/>
                  </a:schemeClr>
                </a:solidFill>
                <a:latin typeface="나눔고딕" panose="020D0604000000000000" pitchFamily="50" charset="-127"/>
                <a:ea typeface="나눔고딕" panose="020D0604000000000000" pitchFamily="50" charset="-127"/>
              </a:rPr>
              <a:t>발표된 </a:t>
            </a:r>
            <a:r>
              <a:rPr lang="en-US" altLang="ko-KR" sz="1200">
                <a:solidFill>
                  <a:schemeClr val="tx1">
                    <a:lumMod val="50000"/>
                  </a:schemeClr>
                </a:solidFill>
                <a:latin typeface="나눔고딕" panose="020D0604000000000000" pitchFamily="50" charset="-127"/>
                <a:ea typeface="나눔고딕" panose="020D0604000000000000" pitchFamily="50" charset="-127"/>
              </a:rPr>
              <a:t>10</a:t>
            </a:r>
            <a:r>
              <a:rPr lang="ko-KR" altLang="en-US" sz="1200">
                <a:solidFill>
                  <a:schemeClr val="tx1">
                    <a:lumMod val="50000"/>
                  </a:schemeClr>
                </a:solidFill>
                <a:latin typeface="나눔고딕" panose="020D0604000000000000" pitchFamily="50" charset="-127"/>
                <a:ea typeface="나눔고딕" panose="020D0604000000000000" pitchFamily="50" charset="-127"/>
              </a:rPr>
              <a:t>개의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주제분야를 대상으로 논문의 영향력인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FWCI</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가 가장 높은 주제분야는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Engineering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분야로 해당 논문의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FWCI</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가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1.17</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으로 분석되어 전세계 평균대비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17%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이상 인용되고 있으며</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다음으로 높은 주제분야는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Environmental Science</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전세계 평균대비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3%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이상 인용된 것으로 분석 됨</a:t>
            </a:r>
          </a:p>
        </p:txBody>
      </p:sp>
      <p:sp>
        <p:nvSpPr>
          <p:cNvPr id="20" name="TextBox 19">
            <a:extLst>
              <a:ext uri="{FF2B5EF4-FFF2-40B4-BE49-F238E27FC236}">
                <a16:creationId xmlns:a16="http://schemas.microsoft.com/office/drawing/2014/main" id="{4BF397B2-D8C7-4D78-AA31-C0D2E4569B43}"/>
              </a:ext>
            </a:extLst>
          </p:cNvPr>
          <p:cNvSpPr txBox="1"/>
          <p:nvPr/>
        </p:nvSpPr>
        <p:spPr>
          <a:xfrm>
            <a:off x="4920936" y="5833143"/>
            <a:ext cx="2350126" cy="276999"/>
          </a:xfrm>
          <a:prstGeom prst="rect">
            <a:avLst/>
          </a:prstGeom>
          <a:noFill/>
        </p:spPr>
        <p:txBody>
          <a:bodyPr wrap="square" rtlCol="0">
            <a:spAutoFit/>
          </a:bodyPr>
          <a:lstStyle/>
          <a:p>
            <a:r>
              <a:rPr lang="en-US" altLang="ko-KR" sz="1200" dirty="0">
                <a:solidFill>
                  <a:schemeClr val="bg2">
                    <a:lumMod val="10000"/>
                  </a:schemeClr>
                </a:solidFill>
                <a:latin typeface="나눔고딕" panose="020D0604000000000000" pitchFamily="50" charset="-127"/>
                <a:ea typeface="나눔고딕" panose="020D0604000000000000" pitchFamily="50" charset="-127"/>
              </a:rPr>
              <a:t>&lt;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논문의 주제분야별 양</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질 분석</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&gt;</a:t>
            </a:r>
            <a:endParaRPr lang="ko-KR" altLang="en-US" sz="1200" dirty="0">
              <a:solidFill>
                <a:schemeClr val="bg2">
                  <a:lumMod val="10000"/>
                </a:schemeClr>
              </a:solidFill>
              <a:latin typeface="나눔고딕" panose="020D0604000000000000" pitchFamily="50" charset="-127"/>
              <a:ea typeface="나눔고딕" panose="020D0604000000000000" pitchFamily="50" charset="-127"/>
            </a:endParaRPr>
          </a:p>
        </p:txBody>
      </p:sp>
      <p:sp>
        <p:nvSpPr>
          <p:cNvPr id="2" name="직사각형 1">
            <a:extLst>
              <a:ext uri="{FF2B5EF4-FFF2-40B4-BE49-F238E27FC236}">
                <a16:creationId xmlns:a16="http://schemas.microsoft.com/office/drawing/2014/main" id="{6935D1FD-4F0A-41D0-AFDB-539178AAA149}"/>
              </a:ext>
            </a:extLst>
          </p:cNvPr>
          <p:cNvSpPr/>
          <p:nvPr/>
        </p:nvSpPr>
        <p:spPr>
          <a:xfrm>
            <a:off x="500063" y="2696941"/>
            <a:ext cx="11311636" cy="646331"/>
          </a:xfrm>
          <a:prstGeom prst="rect">
            <a:avLst/>
          </a:prstGeom>
        </p:spPr>
        <p:txBody>
          <a:bodyPr wrap="square">
            <a:spAutoFit/>
          </a:bodyPr>
          <a:lstStyle/>
          <a:p>
            <a:pPr marL="171450" indent="-171450" algn="just">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**대학교 식품공학부 논문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382</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편의 주제 분야는 위의 도넛차트와 같이 분석될 수 있으며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Agricultural and Biological Sciences</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의 논문비율이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32.5%</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가장 많고</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다음으로 높은 주제분야는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Biochemistry,</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Genetics</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and</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Molecular</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Biology</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16.2%, Immunology and Microbiology</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에 해당되는 논문 </a:t>
            </a:r>
            <a:r>
              <a:rPr lang="ko-KR" altLang="en-US" sz="1200">
                <a:solidFill>
                  <a:schemeClr val="tx1">
                    <a:lumMod val="50000"/>
                  </a:schemeClr>
                </a:solidFill>
                <a:latin typeface="나눔고딕" panose="020D0604000000000000" pitchFamily="50" charset="-127"/>
                <a:ea typeface="나눔고딕" panose="020D0604000000000000" pitchFamily="50" charset="-127"/>
              </a:rPr>
              <a:t>비율은 </a:t>
            </a:r>
            <a:r>
              <a:rPr lang="en-US" altLang="ko-KR" sz="1200">
                <a:solidFill>
                  <a:schemeClr val="tx1">
                    <a:lumMod val="50000"/>
                  </a:schemeClr>
                </a:solidFill>
                <a:latin typeface="나눔고딕" panose="020D0604000000000000" pitchFamily="50" charset="-127"/>
                <a:ea typeface="나눔고딕" panose="020D0604000000000000" pitchFamily="50" charset="-127"/>
              </a:rPr>
              <a:t>11.0%</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분석되어 세 번째로 높은 것으로 확인 됨</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p:txBody>
      </p:sp>
      <p:sp>
        <p:nvSpPr>
          <p:cNvPr id="9" name="TextBox 8">
            <a:extLst>
              <a:ext uri="{FF2B5EF4-FFF2-40B4-BE49-F238E27FC236}">
                <a16:creationId xmlns:a16="http://schemas.microsoft.com/office/drawing/2014/main" id="{96149C18-3EE2-41F8-A840-E6F611006205}"/>
              </a:ext>
            </a:extLst>
          </p:cNvPr>
          <p:cNvSpPr txBox="1"/>
          <p:nvPr/>
        </p:nvSpPr>
        <p:spPr>
          <a:xfrm>
            <a:off x="10409697" y="0"/>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Overview</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1148674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제목 1">
            <a:extLst>
              <a:ext uri="{FF2B5EF4-FFF2-40B4-BE49-F238E27FC236}">
                <a16:creationId xmlns:a16="http://schemas.microsoft.com/office/drawing/2014/main" id="{B995FA66-9401-4C76-98A4-3C8C02180F97}"/>
              </a:ext>
            </a:extLst>
          </p:cNvPr>
          <p:cNvSpPr txBox="1">
            <a:spLocks/>
          </p:cNvSpPr>
          <p:nvPr/>
        </p:nvSpPr>
        <p:spPr>
          <a:xfrm>
            <a:off x="243192" y="152349"/>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ko-KR" altLang="en-US" sz="2000" b="1" i="0" u="none" strike="noStrike" kern="1200" cap="none" spc="0" normalizeH="0" baseline="0" noProof="0" dirty="0">
                <a:ln>
                  <a:noFill/>
                </a:ln>
                <a:solidFill>
                  <a:schemeClr val="bg2">
                    <a:lumMod val="10000"/>
                  </a:schemeClr>
                </a:solidFill>
                <a:effectLst/>
                <a:uLnTx/>
                <a:uFillTx/>
                <a:latin typeface="나눔고딕" panose="020D0604000000000000" pitchFamily="50" charset="-127"/>
                <a:ea typeface="나눔고딕" panose="020D0604000000000000" pitchFamily="50" charset="-127"/>
                <a:cs typeface="Arial Bold"/>
              </a:rPr>
              <a:t>식품공학부의 연구 토픽</a:t>
            </a:r>
            <a:endParaRPr kumimoji="0" lang="en-US" altLang="ko-KR" sz="2000" b="1" i="0" u="none" strike="noStrike" kern="1200" cap="none" spc="0" normalizeH="0" baseline="0" noProof="0" dirty="0">
              <a:ln>
                <a:noFill/>
              </a:ln>
              <a:solidFill>
                <a:schemeClr val="bg2">
                  <a:lumMod val="10000"/>
                </a:schemeClr>
              </a:solidFill>
              <a:effectLst/>
              <a:uLnTx/>
              <a:uFillTx/>
              <a:latin typeface="나눔고딕" panose="020D0604000000000000" pitchFamily="50" charset="-127"/>
              <a:ea typeface="나눔고딕" panose="020D0604000000000000" pitchFamily="50" charset="-127"/>
              <a:cs typeface="Arial Bold"/>
            </a:endParaRPr>
          </a:p>
        </p:txBody>
      </p:sp>
      <p:sp>
        <p:nvSpPr>
          <p:cNvPr id="12" name="TextBox 11">
            <a:extLst>
              <a:ext uri="{FF2B5EF4-FFF2-40B4-BE49-F238E27FC236}">
                <a16:creationId xmlns:a16="http://schemas.microsoft.com/office/drawing/2014/main" id="{F8AE5837-891D-48BC-B1AE-526FEBD384DB}"/>
              </a:ext>
            </a:extLst>
          </p:cNvPr>
          <p:cNvSpPr txBox="1"/>
          <p:nvPr/>
        </p:nvSpPr>
        <p:spPr>
          <a:xfrm>
            <a:off x="4807422" y="6529408"/>
            <a:ext cx="4398575" cy="276999"/>
          </a:xfrm>
          <a:prstGeom prst="rect">
            <a:avLst/>
          </a:prstGeom>
          <a:noFill/>
        </p:spPr>
        <p:txBody>
          <a:bodyPr wrap="square" rtlCol="0">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en-US" altLang="ko-KR" sz="12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&lt;</a:t>
            </a:r>
            <a:r>
              <a:rPr kumimoji="0" lang="ko-KR" altLang="en-US" sz="12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그림 </a:t>
            </a:r>
            <a:r>
              <a:rPr kumimoji="0" lang="en-US" altLang="ko-KR" sz="12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12&gt; </a:t>
            </a:r>
            <a:r>
              <a:rPr kumimoji="0" lang="ko-KR" altLang="en-US" sz="1200" b="0" i="0" u="none" strike="noStrike" kern="1200" cap="none" spc="0" normalizeH="0" baseline="0" noProof="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상위 </a:t>
            </a:r>
            <a:r>
              <a:rPr kumimoji="0" lang="en-US" altLang="ko-KR" sz="1200" b="0" i="0" u="none" strike="noStrike" kern="1200" cap="none" spc="0" normalizeH="0" baseline="0" noProof="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10% </a:t>
            </a:r>
            <a:r>
              <a:rPr kumimoji="0" lang="ko-KR" altLang="en-US" sz="12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토픽 클러스터</a:t>
            </a:r>
          </a:p>
        </p:txBody>
      </p:sp>
      <p:sp>
        <p:nvSpPr>
          <p:cNvPr id="13" name="TextBox 12">
            <a:extLst>
              <a:ext uri="{FF2B5EF4-FFF2-40B4-BE49-F238E27FC236}">
                <a16:creationId xmlns:a16="http://schemas.microsoft.com/office/drawing/2014/main" id="{7E56C33E-ACD5-468A-9DB9-39ED5346B1C3}"/>
              </a:ext>
            </a:extLst>
          </p:cNvPr>
          <p:cNvSpPr txBox="1"/>
          <p:nvPr/>
        </p:nvSpPr>
        <p:spPr>
          <a:xfrm>
            <a:off x="439200" y="693901"/>
            <a:ext cx="11370628" cy="1200329"/>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
                <a:prstClr val="black">
                  <a:lumMod val="50000"/>
                </a:prstClr>
              </a:buClr>
              <a:buSzTx/>
              <a:buFont typeface="Wingdings" panose="05000000000000000000" pitchFamily="2" charset="2"/>
              <a:buChar char="§"/>
              <a:tabLst/>
              <a:defRPr/>
            </a:pP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토픽 분석은 </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Scopus</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에 </a:t>
            </a:r>
            <a:r>
              <a:rPr kumimoji="0" lang="ko-KR" altLang="en-US" sz="1200" b="0" i="0" u="none" strike="noStrike" kern="1200" cap="none" spc="0" normalizeH="0" baseline="0" noProof="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등재된 </a:t>
            </a:r>
            <a:r>
              <a:rPr kumimoji="0" lang="en-US" altLang="ko-KR" sz="1200" b="0" i="0" u="none" strike="noStrike" kern="1200" cap="none" spc="0" normalizeH="0" baseline="0" noProof="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2015</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년 </a:t>
            </a:r>
            <a:r>
              <a:rPr kumimoji="0" lang="en-US" altLang="ko-KR" sz="1200" b="0" i="0" u="none" strike="noStrike" kern="1200" cap="none" spc="0" normalizeH="0" baseline="0" noProof="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2019</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년 논문의 인용 분석 후</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동일 주제분야의 논문을 클러스터링</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논문의 인용 수</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다운로드 수</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논문이 발표된 저널의 영향력 지수 등을 기반으로 해당 </a:t>
            </a:r>
            <a:r>
              <a:rPr kumimoji="0" lang="ko-KR" altLang="en-US" sz="1200" b="0" i="0" u="none" strike="noStrike" kern="1200" cap="none" spc="0" normalizeH="0" baseline="0" noProof="0" dirty="0" err="1">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토픽별</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점수를 산출</a:t>
            </a:r>
            <a:r>
              <a:rPr kumimoji="0" lang="en-US" altLang="ko-KR" sz="1200" b="0" i="0" u="none" strike="noStrike" kern="1200" cap="none" spc="0" normalizeH="0" baseline="0" noProof="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(100</a:t>
            </a:r>
            <a:r>
              <a:rPr kumimoji="0" lang="ko-KR" altLang="en-US" sz="1200" b="0" i="0" u="none" strike="noStrike" kern="1200" cap="none" spc="0" normalizeH="0" baseline="0" noProof="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점 </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만점 기준</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endPar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endParaRPr>
          </a:p>
          <a:p>
            <a:pPr marL="342900" marR="0" lvl="0" indent="-342900" algn="l" defTabSz="914400" rtl="0" eaLnBrk="1" fontAlgn="auto" latinLnBrk="0" hangingPunct="1">
              <a:lnSpc>
                <a:spcPct val="100000"/>
              </a:lnSpc>
              <a:spcBef>
                <a:spcPts val="0"/>
              </a:spcBef>
              <a:spcAft>
                <a:spcPts val="0"/>
              </a:spcAft>
              <a:buClr>
                <a:prstClr val="black">
                  <a:lumMod val="50000"/>
                </a:prstClr>
              </a:buClr>
              <a:buSzTx/>
              <a:buFont typeface="Wingdings" panose="05000000000000000000" pitchFamily="2" charset="2"/>
              <a:buChar char="§"/>
              <a:tabLst/>
              <a:defRPr/>
            </a:pPr>
            <a:r>
              <a:rPr kumimoji="0" lang="ko-KR" altLang="en-US" sz="1200" b="0" i="0" u="none" strike="noStrike" kern="1200" cap="none" spc="0" normalizeH="0" baseline="0" noProof="0" dirty="0" err="1">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토픽별</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점수 기준으로 우수 </a:t>
            </a:r>
            <a:r>
              <a:rPr kumimoji="0" lang="ko-KR" altLang="en-US" sz="1200" b="0" i="0" u="none" strike="noStrike" kern="1200" cap="none" spc="0" normalizeH="0" baseline="0" noProof="0" dirty="0" err="1">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연구토픽을</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확인할 수 있도록 하며</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lang="ko-KR" altLang="en-US" sz="1200" dirty="0">
                <a:solidFill>
                  <a:prstClr val="black">
                    <a:lumMod val="50000"/>
                  </a:prstClr>
                </a:solidFill>
                <a:latin typeface="나눔고딕" panose="020D0604000000000000" pitchFamily="50" charset="-127"/>
                <a:ea typeface="나눔고딕" panose="020D0604000000000000" pitchFamily="50" charset="-127"/>
              </a:rPr>
              <a:t>특정</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토픽에 학과에서 발표한 논문이 포함되어 있다면</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학과의 경쟁력이 있는 연구 토픽이라고 해석할 수 있음</a:t>
            </a:r>
            <a:endPar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endParaRPr>
          </a:p>
          <a:p>
            <a:pPr marL="342900" marR="0" lvl="0" indent="-342900" algn="l" defTabSz="914400" rtl="0" eaLnBrk="1" fontAlgn="auto" latinLnBrk="0" hangingPunct="1">
              <a:lnSpc>
                <a:spcPct val="100000"/>
              </a:lnSpc>
              <a:spcBef>
                <a:spcPts val="0"/>
              </a:spcBef>
              <a:spcAft>
                <a:spcPts val="0"/>
              </a:spcAft>
              <a:buClr>
                <a:prstClr val="black">
                  <a:lumMod val="50000"/>
                </a:prstClr>
              </a:buClr>
              <a:buSzTx/>
              <a:buFont typeface="Wingdings" panose="05000000000000000000" pitchFamily="2" charset="2"/>
              <a:buChar char="§"/>
              <a:tabLst/>
              <a:defRPr/>
            </a:pPr>
            <a:r>
              <a:rPr kumimoji="0" lang="ko-KR" altLang="en-US" sz="1200" b="0" i="0" u="none" strike="noStrike" kern="1200" cap="none" spc="0" normalizeH="0" baseline="0" noProof="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전세계 </a:t>
            </a:r>
            <a:r>
              <a:rPr kumimoji="0" lang="en-US" altLang="ko-KR" sz="1200" b="0" i="0" u="none" strike="noStrike" kern="1200" cap="none" spc="0" normalizeH="0" baseline="0" noProof="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1,500</a:t>
            </a:r>
            <a:r>
              <a:rPr kumimoji="0" lang="ko-KR" altLang="en-US" sz="1200" b="0" i="0" u="none" strike="noStrike" kern="1200" cap="none" spc="0" normalizeH="0" baseline="0" noProof="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여개의 </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유망 </a:t>
            </a:r>
            <a:r>
              <a:rPr kumimoji="0" lang="ko-KR" altLang="en-US" sz="1200" b="0" i="0" u="none" strike="noStrike" kern="1200" cap="none" spc="0" normalizeH="0" baseline="0" noProof="0" dirty="0" err="1">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연구토픽</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클러스터 기준 식품공학부는 </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74</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개 토픽 클러스터에 논문을 발표하고 있음</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kumimoji="0" lang="ko-KR" altLang="en-US" sz="1200" b="0" i="0" u="none" strike="noStrike" kern="1200" cap="none" spc="0" normalizeH="0" baseline="0" noProof="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상위 </a:t>
            </a:r>
            <a:r>
              <a:rPr kumimoji="0" lang="en-US" altLang="ko-KR" sz="1200" b="0" i="0" u="none" strike="noStrike" kern="1200" cap="none" spc="0" normalizeH="0" baseline="0" noProof="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10% </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에 해당되는 </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18</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개의 연구 토픽을 확인할 수 있는데</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해당 토픽들은 연구성과 홍보</a:t>
            </a:r>
            <a:r>
              <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 </a:t>
            </a:r>
            <a:r>
              <a:rPr kumimoji="0" lang="ko-KR" altLang="en-US"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기금확보를 위한 제안 시 활용할 수 있을 것으로 판단 됨</a:t>
            </a:r>
            <a:endParaRPr kumimoji="0" lang="en-US" altLang="ko-KR" sz="12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endParaRPr>
          </a:p>
        </p:txBody>
      </p:sp>
      <p:pic>
        <p:nvPicPr>
          <p:cNvPr id="14" name="그림 13">
            <a:extLst>
              <a:ext uri="{FF2B5EF4-FFF2-40B4-BE49-F238E27FC236}">
                <a16:creationId xmlns:a16="http://schemas.microsoft.com/office/drawing/2014/main" id="{23251F94-3D2F-4279-A4AB-D13B45899622}"/>
              </a:ext>
            </a:extLst>
          </p:cNvPr>
          <p:cNvPicPr>
            <a:picLocks noChangeAspect="1"/>
          </p:cNvPicPr>
          <p:nvPr/>
        </p:nvPicPr>
        <p:blipFill>
          <a:blip r:embed="rId3"/>
          <a:stretch>
            <a:fillRect/>
          </a:stretch>
        </p:blipFill>
        <p:spPr>
          <a:xfrm>
            <a:off x="9296529" y="2161405"/>
            <a:ext cx="2666667" cy="4152381"/>
          </a:xfrm>
          <a:prstGeom prst="rect">
            <a:avLst/>
          </a:prstGeom>
        </p:spPr>
      </p:pic>
      <p:sp>
        <p:nvSpPr>
          <p:cNvPr id="16" name="TextBox 15">
            <a:extLst>
              <a:ext uri="{FF2B5EF4-FFF2-40B4-BE49-F238E27FC236}">
                <a16:creationId xmlns:a16="http://schemas.microsoft.com/office/drawing/2014/main" id="{8B82CB47-E0C4-488D-A0FB-42564D00295C}"/>
              </a:ext>
            </a:extLst>
          </p:cNvPr>
          <p:cNvSpPr txBox="1"/>
          <p:nvPr/>
        </p:nvSpPr>
        <p:spPr>
          <a:xfrm>
            <a:off x="12366" y="6560233"/>
            <a:ext cx="4398575" cy="276999"/>
          </a:xfrm>
          <a:prstGeom prst="rect">
            <a:avLst/>
          </a:prstGeom>
          <a:noFill/>
        </p:spPr>
        <p:txBody>
          <a:bodyPr wrap="square" rtlCol="0">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en-US" altLang="ko-KR" sz="12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&lt;</a:t>
            </a:r>
            <a:r>
              <a:rPr kumimoji="0" lang="ko-KR" altLang="en-US" sz="12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그림 </a:t>
            </a:r>
            <a:r>
              <a:rPr kumimoji="0" lang="en-US" altLang="ko-KR" sz="12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11&gt; </a:t>
            </a:r>
            <a:r>
              <a:rPr lang="ko-KR" altLang="en-US" sz="1200" dirty="0">
                <a:solidFill>
                  <a:srgbClr val="E7E6E6">
                    <a:lumMod val="10000"/>
                  </a:srgbClr>
                </a:solidFill>
                <a:latin typeface="나눔고딕" panose="020D0604000000000000" pitchFamily="50" charset="-127"/>
                <a:ea typeface="나눔고딕" panose="020D0604000000000000" pitchFamily="50" charset="-127"/>
              </a:rPr>
              <a:t>식품공학부</a:t>
            </a:r>
            <a:r>
              <a:rPr kumimoji="0" lang="ko-KR" altLang="en-US" sz="12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 연구</a:t>
            </a:r>
            <a:r>
              <a:rPr kumimoji="0" lang="en-US" altLang="ko-KR" sz="12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 </a:t>
            </a:r>
            <a:r>
              <a:rPr kumimoji="0" lang="ko-KR" altLang="en-US" sz="12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토픽 클러스터</a:t>
            </a:r>
          </a:p>
        </p:txBody>
      </p:sp>
      <p:pic>
        <p:nvPicPr>
          <p:cNvPr id="2" name="그림 1">
            <a:extLst>
              <a:ext uri="{FF2B5EF4-FFF2-40B4-BE49-F238E27FC236}">
                <a16:creationId xmlns:a16="http://schemas.microsoft.com/office/drawing/2014/main" id="{B50B8EF4-24E0-48C4-92FE-81FC1E070050}"/>
              </a:ext>
            </a:extLst>
          </p:cNvPr>
          <p:cNvPicPr>
            <a:picLocks noChangeAspect="1"/>
          </p:cNvPicPr>
          <p:nvPr/>
        </p:nvPicPr>
        <p:blipFill>
          <a:blip r:embed="rId4"/>
          <a:stretch>
            <a:fillRect/>
          </a:stretch>
        </p:blipFill>
        <p:spPr>
          <a:xfrm>
            <a:off x="19147" y="2131100"/>
            <a:ext cx="4537066" cy="4212990"/>
          </a:xfrm>
          <a:prstGeom prst="rect">
            <a:avLst/>
          </a:prstGeom>
        </p:spPr>
      </p:pic>
      <p:pic>
        <p:nvPicPr>
          <p:cNvPr id="3" name="그림 2">
            <a:extLst>
              <a:ext uri="{FF2B5EF4-FFF2-40B4-BE49-F238E27FC236}">
                <a16:creationId xmlns:a16="http://schemas.microsoft.com/office/drawing/2014/main" id="{A4C8A5C9-F749-4ABA-8F15-8E5BC71599A8}"/>
              </a:ext>
            </a:extLst>
          </p:cNvPr>
          <p:cNvPicPr>
            <a:picLocks noChangeAspect="1"/>
          </p:cNvPicPr>
          <p:nvPr/>
        </p:nvPicPr>
        <p:blipFill>
          <a:blip r:embed="rId5"/>
          <a:stretch>
            <a:fillRect/>
          </a:stretch>
        </p:blipFill>
        <p:spPr>
          <a:xfrm>
            <a:off x="4641967" y="2083089"/>
            <a:ext cx="4483053" cy="4309012"/>
          </a:xfrm>
          <a:prstGeom prst="rect">
            <a:avLst/>
          </a:prstGeom>
        </p:spPr>
      </p:pic>
      <p:sp>
        <p:nvSpPr>
          <p:cNvPr id="10" name="TextBox 9">
            <a:extLst>
              <a:ext uri="{FF2B5EF4-FFF2-40B4-BE49-F238E27FC236}">
                <a16:creationId xmlns:a16="http://schemas.microsoft.com/office/drawing/2014/main" id="{1F2B892A-4B5D-48E1-87BD-65517E56F6DB}"/>
              </a:ext>
            </a:extLst>
          </p:cNvPr>
          <p:cNvSpPr txBox="1"/>
          <p:nvPr/>
        </p:nvSpPr>
        <p:spPr>
          <a:xfrm>
            <a:off x="10409697" y="0"/>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Overview</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41374768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직사각형 10">
            <a:extLst>
              <a:ext uri="{FF2B5EF4-FFF2-40B4-BE49-F238E27FC236}">
                <a16:creationId xmlns:a16="http://schemas.microsoft.com/office/drawing/2014/main" id="{F72B7739-8FF0-4D9B-AAF3-5FB368E36D2D}"/>
              </a:ext>
            </a:extLst>
          </p:cNvPr>
          <p:cNvSpPr/>
          <p:nvPr/>
        </p:nvSpPr>
        <p:spPr>
          <a:xfrm>
            <a:off x="713064" y="5875200"/>
            <a:ext cx="11039736" cy="1229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srgbClr val="FFFFFF"/>
              </a:solidFill>
              <a:effectLst/>
              <a:uLnTx/>
              <a:uFillTx/>
              <a:latin typeface="Arial" panose="020B0604020202020204"/>
              <a:ea typeface="굴림" panose="020B0600000101010101" pitchFamily="34" charset="-127"/>
              <a:cs typeface="+mn-cs"/>
            </a:endParaRPr>
          </a:p>
        </p:txBody>
      </p:sp>
      <p:sp>
        <p:nvSpPr>
          <p:cNvPr id="7" name="직사각형 6">
            <a:extLst>
              <a:ext uri="{FF2B5EF4-FFF2-40B4-BE49-F238E27FC236}">
                <a16:creationId xmlns:a16="http://schemas.microsoft.com/office/drawing/2014/main" id="{82442A8E-16FE-4160-8CA9-C89EBEB6E341}"/>
              </a:ext>
            </a:extLst>
          </p:cNvPr>
          <p:cNvSpPr/>
          <p:nvPr/>
        </p:nvSpPr>
        <p:spPr>
          <a:xfrm>
            <a:off x="439200" y="5875200"/>
            <a:ext cx="11203200" cy="5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srgbClr val="FFFFFF"/>
              </a:solidFill>
              <a:effectLst/>
              <a:uLnTx/>
              <a:uFillTx/>
              <a:latin typeface="Arial" panose="020B0604020202020204"/>
              <a:ea typeface="굴림" panose="020B0600000101010101" pitchFamily="34" charset="-127"/>
              <a:cs typeface="+mn-cs"/>
            </a:endParaRPr>
          </a:p>
        </p:txBody>
      </p:sp>
      <p:sp>
        <p:nvSpPr>
          <p:cNvPr id="6" name="직사각형 5">
            <a:extLst>
              <a:ext uri="{FF2B5EF4-FFF2-40B4-BE49-F238E27FC236}">
                <a16:creationId xmlns:a16="http://schemas.microsoft.com/office/drawing/2014/main" id="{2E4EE99C-2082-4945-BA4B-FD8AD33E92D3}"/>
              </a:ext>
            </a:extLst>
          </p:cNvPr>
          <p:cNvSpPr/>
          <p:nvPr/>
        </p:nvSpPr>
        <p:spPr>
          <a:xfrm>
            <a:off x="693600" y="5990083"/>
            <a:ext cx="784800" cy="7481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srgbClr val="FFFFFF"/>
              </a:solidFill>
              <a:effectLst/>
              <a:uLnTx/>
              <a:uFillTx/>
              <a:latin typeface="Arial" panose="020B0604020202020204"/>
              <a:ea typeface="굴림" panose="020B0600000101010101" pitchFamily="34" charset="-127"/>
              <a:cs typeface="+mn-cs"/>
            </a:endParaRPr>
          </a:p>
        </p:txBody>
      </p:sp>
      <p:sp>
        <p:nvSpPr>
          <p:cNvPr id="9" name="TextBox 8">
            <a:extLst>
              <a:ext uri="{FF2B5EF4-FFF2-40B4-BE49-F238E27FC236}">
                <a16:creationId xmlns:a16="http://schemas.microsoft.com/office/drawing/2014/main" id="{75A82307-7E6C-4981-8579-F03740D2E9D6}"/>
              </a:ext>
            </a:extLst>
          </p:cNvPr>
          <p:cNvSpPr txBox="1"/>
          <p:nvPr/>
        </p:nvSpPr>
        <p:spPr>
          <a:xfrm>
            <a:off x="623101" y="6524345"/>
            <a:ext cx="10930213" cy="261610"/>
          </a:xfrm>
          <a:prstGeom prst="rect">
            <a:avLst/>
          </a:prstGeom>
          <a:noFill/>
        </p:spPr>
        <p:txBody>
          <a:bodyPr wrap="square" rtlCol="0">
            <a:spAutoFit/>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0" lang="en-US" altLang="ko-KR" sz="11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&lt;</a:t>
            </a:r>
            <a:r>
              <a:rPr kumimoji="0" lang="ko-KR" altLang="en-US" sz="1100" b="0" i="0" u="none" strike="noStrike" kern="1200" cap="none" spc="0" normalizeH="0" baseline="0" noProof="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상위 </a:t>
            </a:r>
            <a:r>
              <a:rPr kumimoji="0" lang="en-US" altLang="ko-KR" sz="1100" b="0" i="0" u="none" strike="noStrike" kern="1200" cap="none" spc="0" normalizeH="0" baseline="0" noProof="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10% </a:t>
            </a:r>
            <a:r>
              <a:rPr kumimoji="0" lang="ko-KR" altLang="en-US" sz="11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연구 토픽 클러스터</a:t>
            </a:r>
            <a:r>
              <a:rPr kumimoji="0" lang="en-US" altLang="ko-KR" sz="11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rPr>
              <a:t>&gt;</a:t>
            </a:r>
            <a:endParaRPr kumimoji="0" lang="ko-KR" altLang="en-US" sz="1100" b="0" i="0" u="none" strike="noStrike" kern="1200" cap="none" spc="0" normalizeH="0" baseline="0" noProof="0" dirty="0">
              <a:ln>
                <a:noFill/>
              </a:ln>
              <a:solidFill>
                <a:srgbClr val="E7E6E6">
                  <a:lumMod val="10000"/>
                </a:srgbClr>
              </a:solidFill>
              <a:effectLst/>
              <a:uLnTx/>
              <a:uFillTx/>
              <a:latin typeface="나눔고딕" panose="020D0604000000000000" pitchFamily="50" charset="-127"/>
              <a:ea typeface="나눔고딕" panose="020D0604000000000000" pitchFamily="50" charset="-127"/>
              <a:cs typeface="+mn-cs"/>
            </a:endParaRPr>
          </a:p>
        </p:txBody>
      </p:sp>
      <p:sp>
        <p:nvSpPr>
          <p:cNvPr id="10" name="제목 1">
            <a:extLst>
              <a:ext uri="{FF2B5EF4-FFF2-40B4-BE49-F238E27FC236}">
                <a16:creationId xmlns:a16="http://schemas.microsoft.com/office/drawing/2014/main" id="{489F609E-0BD1-4C90-8C9D-336FE25A7AE2}"/>
              </a:ext>
            </a:extLst>
          </p:cNvPr>
          <p:cNvSpPr txBox="1">
            <a:spLocks/>
          </p:cNvSpPr>
          <p:nvPr/>
        </p:nvSpPr>
        <p:spPr>
          <a:xfrm>
            <a:off x="243192" y="152349"/>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ko-KR" altLang="en-US" sz="2000" b="1" i="0" u="none" strike="noStrike" kern="1200" cap="none" spc="0" normalizeH="0" baseline="0" noProof="0" dirty="0">
                <a:ln>
                  <a:noFill/>
                </a:ln>
                <a:solidFill>
                  <a:schemeClr val="bg2">
                    <a:lumMod val="10000"/>
                  </a:schemeClr>
                </a:solidFill>
                <a:effectLst/>
                <a:uLnTx/>
                <a:uFillTx/>
                <a:latin typeface="나눔고딕" panose="020D0604000000000000" pitchFamily="50" charset="-127"/>
                <a:ea typeface="나눔고딕" panose="020D0604000000000000" pitchFamily="50" charset="-127"/>
                <a:cs typeface="Arial Bold"/>
              </a:rPr>
              <a:t>식품공학부의 </a:t>
            </a:r>
            <a:r>
              <a:rPr kumimoji="0" lang="ko-KR" altLang="en-US" sz="2000" b="1" i="0" u="none" strike="noStrike" kern="1200" cap="none" spc="0" normalizeH="0" baseline="0" noProof="0">
                <a:ln>
                  <a:noFill/>
                </a:ln>
                <a:solidFill>
                  <a:schemeClr val="bg2">
                    <a:lumMod val="10000"/>
                  </a:schemeClr>
                </a:solidFill>
                <a:effectLst/>
                <a:uLnTx/>
                <a:uFillTx/>
                <a:latin typeface="나눔고딕" panose="020D0604000000000000" pitchFamily="50" charset="-127"/>
                <a:ea typeface="나눔고딕" panose="020D0604000000000000" pitchFamily="50" charset="-127"/>
                <a:cs typeface="Arial Bold"/>
              </a:rPr>
              <a:t>상위 </a:t>
            </a:r>
            <a:r>
              <a:rPr kumimoji="0" lang="en-US" altLang="ko-KR" sz="2000" b="1" i="0" u="none" strike="noStrike" kern="1200" cap="none" spc="0" normalizeH="0" baseline="0" noProof="0">
                <a:ln>
                  <a:noFill/>
                </a:ln>
                <a:solidFill>
                  <a:schemeClr val="bg2">
                    <a:lumMod val="10000"/>
                  </a:schemeClr>
                </a:solidFill>
                <a:effectLst/>
                <a:uLnTx/>
                <a:uFillTx/>
                <a:latin typeface="나눔고딕" panose="020D0604000000000000" pitchFamily="50" charset="-127"/>
                <a:ea typeface="나눔고딕" panose="020D0604000000000000" pitchFamily="50" charset="-127"/>
                <a:cs typeface="Arial Bold"/>
              </a:rPr>
              <a:t>10% </a:t>
            </a:r>
            <a:r>
              <a:rPr kumimoji="0" lang="ko-KR" altLang="en-US" sz="2000" b="1" i="0" u="none" strike="noStrike" kern="1200" cap="none" spc="0" normalizeH="0" baseline="0" noProof="0" dirty="0">
                <a:ln>
                  <a:noFill/>
                </a:ln>
                <a:solidFill>
                  <a:schemeClr val="bg2">
                    <a:lumMod val="10000"/>
                  </a:schemeClr>
                </a:solidFill>
                <a:effectLst/>
                <a:uLnTx/>
                <a:uFillTx/>
                <a:latin typeface="나눔고딕" panose="020D0604000000000000" pitchFamily="50" charset="-127"/>
                <a:ea typeface="나눔고딕" panose="020D0604000000000000" pitchFamily="50" charset="-127"/>
                <a:cs typeface="Arial Bold"/>
              </a:rPr>
              <a:t>연구 토픽 클러스터</a:t>
            </a:r>
            <a:endParaRPr kumimoji="0" lang="en-US" altLang="ko-KR" sz="2000" b="1" i="0" u="none" strike="noStrike" kern="1200" cap="none" spc="0" normalizeH="0" baseline="0" noProof="0" dirty="0">
              <a:ln>
                <a:noFill/>
              </a:ln>
              <a:solidFill>
                <a:schemeClr val="bg2">
                  <a:lumMod val="10000"/>
                </a:schemeClr>
              </a:solidFill>
              <a:effectLst/>
              <a:uLnTx/>
              <a:uFillTx/>
              <a:latin typeface="나눔고딕" panose="020D0604000000000000" pitchFamily="50" charset="-127"/>
              <a:ea typeface="나눔고딕" panose="020D0604000000000000" pitchFamily="50" charset="-127"/>
              <a:cs typeface="Arial Bold"/>
            </a:endParaRPr>
          </a:p>
        </p:txBody>
      </p:sp>
      <p:graphicFrame>
        <p:nvGraphicFramePr>
          <p:cNvPr id="2" name="표 1">
            <a:extLst>
              <a:ext uri="{FF2B5EF4-FFF2-40B4-BE49-F238E27FC236}">
                <a16:creationId xmlns:a16="http://schemas.microsoft.com/office/drawing/2014/main" id="{D8B94549-9437-4C1A-81E6-07EFC850BB57}"/>
              </a:ext>
            </a:extLst>
          </p:cNvPr>
          <p:cNvGraphicFramePr>
            <a:graphicFrameLocks noGrp="1"/>
          </p:cNvGraphicFramePr>
          <p:nvPr>
            <p:extLst>
              <p:ext uri="{D42A27DB-BD31-4B8C-83A1-F6EECF244321}">
                <p14:modId xmlns:p14="http://schemas.microsoft.com/office/powerpoint/2010/main" val="4117236886"/>
              </p:ext>
            </p:extLst>
          </p:nvPr>
        </p:nvGraphicFramePr>
        <p:xfrm>
          <a:off x="630985" y="2060500"/>
          <a:ext cx="10867417" cy="4380579"/>
        </p:xfrm>
        <a:graphic>
          <a:graphicData uri="http://schemas.openxmlformats.org/drawingml/2006/table">
            <a:tbl>
              <a:tblPr>
                <a:tableStyleId>{3B4B98B0-60AC-42C2-AFA5-B58CD77FA1E5}</a:tableStyleId>
              </a:tblPr>
              <a:tblGrid>
                <a:gridCol w="4105544">
                  <a:extLst>
                    <a:ext uri="{9D8B030D-6E8A-4147-A177-3AD203B41FA5}">
                      <a16:colId xmlns:a16="http://schemas.microsoft.com/office/drawing/2014/main" val="1770509077"/>
                    </a:ext>
                  </a:extLst>
                </a:gridCol>
                <a:gridCol w="3143214">
                  <a:extLst>
                    <a:ext uri="{9D8B030D-6E8A-4147-A177-3AD203B41FA5}">
                      <a16:colId xmlns:a16="http://schemas.microsoft.com/office/drawing/2014/main" val="3426758316"/>
                    </a:ext>
                  </a:extLst>
                </a:gridCol>
                <a:gridCol w="935724">
                  <a:extLst>
                    <a:ext uri="{9D8B030D-6E8A-4147-A177-3AD203B41FA5}">
                      <a16:colId xmlns:a16="http://schemas.microsoft.com/office/drawing/2014/main" val="747879140"/>
                    </a:ext>
                  </a:extLst>
                </a:gridCol>
                <a:gridCol w="935724">
                  <a:extLst>
                    <a:ext uri="{9D8B030D-6E8A-4147-A177-3AD203B41FA5}">
                      <a16:colId xmlns:a16="http://schemas.microsoft.com/office/drawing/2014/main" val="2080867854"/>
                    </a:ext>
                  </a:extLst>
                </a:gridCol>
                <a:gridCol w="935724">
                  <a:extLst>
                    <a:ext uri="{9D8B030D-6E8A-4147-A177-3AD203B41FA5}">
                      <a16:colId xmlns:a16="http://schemas.microsoft.com/office/drawing/2014/main" val="3499731108"/>
                    </a:ext>
                  </a:extLst>
                </a:gridCol>
                <a:gridCol w="811487">
                  <a:extLst>
                    <a:ext uri="{9D8B030D-6E8A-4147-A177-3AD203B41FA5}">
                      <a16:colId xmlns:a16="http://schemas.microsoft.com/office/drawing/2014/main" val="3217205989"/>
                    </a:ext>
                  </a:extLst>
                </a:gridCol>
              </a:tblGrid>
              <a:tr h="172533">
                <a:tc>
                  <a:txBody>
                    <a:bodyPr/>
                    <a:lstStyle/>
                    <a:p>
                      <a:pPr algn="l" fontAlgn="ctr"/>
                      <a:endParaRPr lang="ko-KR" alt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3843" marR="3843" marT="3843" marB="0" anchor="ctr">
                    <a:solidFill>
                      <a:schemeClr val="accent1">
                        <a:lumMod val="20000"/>
                        <a:lumOff val="80000"/>
                      </a:schemeClr>
                    </a:solidFill>
                  </a:tcPr>
                </a:tc>
                <a:tc>
                  <a:txBody>
                    <a:bodyPr/>
                    <a:lstStyle/>
                    <a:p>
                      <a:pPr algn="l" fontAlgn="ctr"/>
                      <a:endParaRPr lang="ko-KR" alt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3843" marR="3843" marT="3843" marB="0" anchor="ctr">
                    <a:solidFill>
                      <a:schemeClr val="accent1">
                        <a:lumMod val="20000"/>
                        <a:lumOff val="80000"/>
                      </a:schemeClr>
                    </a:solidFill>
                  </a:tcPr>
                </a:tc>
                <a:tc gridSpan="3">
                  <a:txBody>
                    <a:bodyPr/>
                    <a:lstStyle/>
                    <a:p>
                      <a:pPr algn="l" fontAlgn="ctr"/>
                      <a:r>
                        <a:rPr lang="ko-KR" altLang="en-US" sz="1100" b="1" u="none" strike="noStrike" dirty="0">
                          <a:solidFill>
                            <a:schemeClr val="bg2">
                              <a:lumMod val="10000"/>
                            </a:schemeClr>
                          </a:solidFill>
                          <a:effectLst/>
                          <a:latin typeface="나눔고딕" panose="020D0604000000000000" pitchFamily="50" charset="-127"/>
                          <a:ea typeface="나눔고딕" panose="020D0604000000000000" pitchFamily="50" charset="-127"/>
                        </a:rPr>
                        <a:t>식품공학부 성과 </a:t>
                      </a:r>
                      <a:endParaRPr lang="en-US" sz="1100" b="1"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3843" marR="3843" marT="3843" marB="0" anchor="ctr">
                    <a:solidFill>
                      <a:schemeClr val="accent1">
                        <a:lumMod val="20000"/>
                        <a:lumOff val="80000"/>
                      </a:schemeClr>
                    </a:solidFill>
                  </a:tcPr>
                </a:tc>
                <a:tc hMerge="1">
                  <a:txBody>
                    <a:bodyPr/>
                    <a:lstStyle/>
                    <a:p>
                      <a:pPr latinLnBrk="1"/>
                      <a:endParaRPr lang="ko-KR" altLang="en-US"/>
                    </a:p>
                  </a:txBody>
                  <a:tcPr/>
                </a:tc>
                <a:tc hMerge="1">
                  <a:txBody>
                    <a:bodyPr/>
                    <a:lstStyle/>
                    <a:p>
                      <a:pPr algn="l" fontAlgn="ctr"/>
                      <a:endParaRPr lang="ko-KR" alt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3843" marR="3843" marT="3843" marB="0" anchor="ctr">
                    <a:solidFill>
                      <a:schemeClr val="accent1">
                        <a:lumMod val="20000"/>
                        <a:lumOff val="80000"/>
                      </a:schemeClr>
                    </a:solidFill>
                  </a:tcPr>
                </a:tc>
                <a:tc>
                  <a:txBody>
                    <a:bodyPr/>
                    <a:lstStyle/>
                    <a:p>
                      <a:pPr algn="l" fontAlgn="ctr"/>
                      <a:r>
                        <a:rPr lang="ko-KR" altLang="en-US" sz="1100" b="1" u="none" strike="noStrike" dirty="0">
                          <a:solidFill>
                            <a:schemeClr val="bg2">
                              <a:lumMod val="10000"/>
                            </a:schemeClr>
                          </a:solidFill>
                          <a:effectLst/>
                          <a:latin typeface="나눔고딕" panose="020D0604000000000000" pitchFamily="50" charset="-127"/>
                          <a:ea typeface="나눔고딕" panose="020D0604000000000000" pitchFamily="50" charset="-127"/>
                        </a:rPr>
                        <a:t>전세계</a:t>
                      </a:r>
                      <a:endParaRPr lang="en-US" sz="1100" b="1"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3843" marR="3843" marT="3843" marB="0" anchor="ctr">
                    <a:solidFill>
                      <a:schemeClr val="accent1">
                        <a:lumMod val="20000"/>
                        <a:lumOff val="80000"/>
                      </a:schemeClr>
                    </a:solidFill>
                  </a:tcPr>
                </a:tc>
                <a:extLst>
                  <a:ext uri="{0D108BD9-81ED-4DB2-BD59-A6C34878D82A}">
                    <a16:rowId xmlns:a16="http://schemas.microsoft.com/office/drawing/2014/main" val="2807859165"/>
                  </a:ext>
                </a:extLst>
              </a:tr>
              <a:tr h="334838">
                <a:tc>
                  <a:txBody>
                    <a:bodyPr/>
                    <a:lstStyle/>
                    <a:p>
                      <a:pPr algn="l" fontAlgn="ctr"/>
                      <a:r>
                        <a:rPr lang="en-US" sz="1100" u="none" strike="noStrike" dirty="0">
                          <a:solidFill>
                            <a:schemeClr val="bg2">
                              <a:lumMod val="10000"/>
                            </a:schemeClr>
                          </a:solidFill>
                          <a:effectLst/>
                          <a:latin typeface="나눔고딕" panose="020D0604000000000000" pitchFamily="50" charset="-127"/>
                          <a:ea typeface="나눔고딕" panose="020D0604000000000000" pitchFamily="50" charset="-127"/>
                        </a:rPr>
                        <a:t>Topic Cluster</a:t>
                      </a:r>
                      <a:endParaRPr 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3843" marR="3843" marT="3843" marB="0" anchor="ctr">
                    <a:solidFill>
                      <a:schemeClr val="accent1">
                        <a:lumMod val="20000"/>
                        <a:lumOff val="80000"/>
                      </a:schemeClr>
                    </a:solidFill>
                  </a:tcPr>
                </a:tc>
                <a:tc>
                  <a:txBody>
                    <a:bodyPr/>
                    <a:lstStyle/>
                    <a:p>
                      <a:pPr algn="l" fontAlgn="ctr"/>
                      <a:r>
                        <a:rPr lang="ko-KR" altLang="en-US" sz="1100" u="none" strike="noStrike" dirty="0">
                          <a:solidFill>
                            <a:schemeClr val="bg2">
                              <a:lumMod val="10000"/>
                            </a:schemeClr>
                          </a:solidFill>
                          <a:effectLst/>
                          <a:latin typeface="나눔고딕" panose="020D0604000000000000" pitchFamily="50" charset="-127"/>
                          <a:ea typeface="나눔고딕" panose="020D0604000000000000" pitchFamily="50" charset="-127"/>
                        </a:rPr>
                        <a:t>설명</a:t>
                      </a:r>
                      <a:r>
                        <a:rPr lang="en-US" altLang="ko-KR" sz="1100" u="none" strike="noStrike" dirty="0">
                          <a:solidFill>
                            <a:schemeClr val="bg2">
                              <a:lumMod val="10000"/>
                            </a:schemeClr>
                          </a:solidFill>
                          <a:effectLst/>
                          <a:latin typeface="나눔고딕" panose="020D0604000000000000" pitchFamily="50" charset="-127"/>
                          <a:ea typeface="나눔고딕" panose="020D0604000000000000" pitchFamily="50" charset="-127"/>
                        </a:rPr>
                        <a:t>(Topic Cluster</a:t>
                      </a:r>
                      <a:r>
                        <a:rPr lang="ko-KR" altLang="en-US" sz="1100" u="none" strike="noStrike" dirty="0">
                          <a:solidFill>
                            <a:schemeClr val="bg2">
                              <a:lumMod val="10000"/>
                            </a:schemeClr>
                          </a:solidFill>
                          <a:effectLst/>
                          <a:latin typeface="나눔고딕" panose="020D0604000000000000" pitchFamily="50" charset="-127"/>
                          <a:ea typeface="나눔고딕" panose="020D0604000000000000" pitchFamily="50" charset="-127"/>
                        </a:rPr>
                        <a:t> 해석</a:t>
                      </a:r>
                      <a:r>
                        <a:rPr lang="en-US" altLang="ko-KR" sz="1100" u="none" strike="noStrike" dirty="0">
                          <a:solidFill>
                            <a:schemeClr val="bg2">
                              <a:lumMod val="10000"/>
                            </a:schemeClr>
                          </a:solidFill>
                          <a:effectLst/>
                          <a:latin typeface="나눔고딕" panose="020D0604000000000000" pitchFamily="50" charset="-127"/>
                          <a:ea typeface="나눔고딕" panose="020D0604000000000000" pitchFamily="50" charset="-127"/>
                        </a:rPr>
                        <a:t>)</a:t>
                      </a:r>
                      <a:endParaRPr 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3843" marR="3843" marT="3843" marB="0" anchor="ctr">
                    <a:solidFill>
                      <a:schemeClr val="accent1">
                        <a:lumMod val="20000"/>
                        <a:lumOff val="80000"/>
                      </a:schemeClr>
                    </a:solidFill>
                  </a:tcPr>
                </a:tc>
                <a:tc>
                  <a:txBody>
                    <a:bodyPr/>
                    <a:lstStyle/>
                    <a:p>
                      <a:pPr algn="l" fontAlgn="ctr"/>
                      <a:r>
                        <a:rPr lang="en-US" sz="1100" u="none" strike="noStrike" dirty="0">
                          <a:solidFill>
                            <a:schemeClr val="bg2">
                              <a:lumMod val="10000"/>
                            </a:schemeClr>
                          </a:solidFill>
                          <a:effectLst/>
                          <a:latin typeface="나눔고딕" panose="020D0604000000000000" pitchFamily="50" charset="-127"/>
                          <a:ea typeface="나눔고딕" panose="020D0604000000000000" pitchFamily="50" charset="-127"/>
                        </a:rPr>
                        <a:t>Scholarly </a:t>
                      </a:r>
                    </a:p>
                    <a:p>
                      <a:pPr algn="l" fontAlgn="ctr"/>
                      <a:r>
                        <a:rPr lang="en-US" sz="1100" u="none" strike="noStrike" dirty="0">
                          <a:solidFill>
                            <a:schemeClr val="bg2">
                              <a:lumMod val="10000"/>
                            </a:schemeClr>
                          </a:solidFill>
                          <a:effectLst/>
                          <a:latin typeface="나눔고딕" panose="020D0604000000000000" pitchFamily="50" charset="-127"/>
                          <a:ea typeface="나눔고딕" panose="020D0604000000000000" pitchFamily="50" charset="-127"/>
                        </a:rPr>
                        <a:t>Output</a:t>
                      </a:r>
                      <a:endParaRPr 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3843" marR="3843" marT="3843" marB="0" anchor="ctr">
                    <a:solidFill>
                      <a:schemeClr val="accent1">
                        <a:lumMod val="20000"/>
                        <a:lumOff val="80000"/>
                      </a:schemeClr>
                    </a:solidFill>
                  </a:tcPr>
                </a:tc>
                <a:tc>
                  <a:txBody>
                    <a:bodyPr/>
                    <a:lstStyle/>
                    <a:p>
                      <a:pPr algn="l" fontAlgn="ctr"/>
                      <a:r>
                        <a:rPr lang="en-US" sz="1100" u="none" strike="noStrike" dirty="0">
                          <a:solidFill>
                            <a:schemeClr val="bg2">
                              <a:lumMod val="10000"/>
                            </a:schemeClr>
                          </a:solidFill>
                          <a:effectLst/>
                          <a:latin typeface="나눔고딕" panose="020D0604000000000000" pitchFamily="50" charset="-127"/>
                          <a:ea typeface="나눔고딕" panose="020D0604000000000000" pitchFamily="50" charset="-127"/>
                        </a:rPr>
                        <a:t>Publication </a:t>
                      </a:r>
                    </a:p>
                    <a:p>
                      <a:pPr algn="l" fontAlgn="ctr"/>
                      <a:r>
                        <a:rPr lang="en-US" sz="1100" u="none" strike="noStrike" dirty="0">
                          <a:solidFill>
                            <a:schemeClr val="bg2">
                              <a:lumMod val="10000"/>
                            </a:schemeClr>
                          </a:solidFill>
                          <a:effectLst/>
                          <a:latin typeface="나눔고딕" panose="020D0604000000000000" pitchFamily="50" charset="-127"/>
                          <a:ea typeface="나눔고딕" panose="020D0604000000000000" pitchFamily="50" charset="-127"/>
                        </a:rPr>
                        <a:t>share (%)</a:t>
                      </a:r>
                      <a:endParaRPr 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3843" marR="3843" marT="3843" marB="0" anchor="ctr">
                    <a:solidFill>
                      <a:schemeClr val="accent1">
                        <a:lumMod val="20000"/>
                        <a:lumOff val="80000"/>
                      </a:schemeClr>
                    </a:solidFill>
                  </a:tcPr>
                </a:tc>
                <a:tc>
                  <a:txBody>
                    <a:bodyPr/>
                    <a:lstStyle/>
                    <a:p>
                      <a:pPr algn="l" fontAlgn="ctr"/>
                      <a:r>
                        <a:rPr lang="en-US" sz="1100" u="none" strike="noStrike" dirty="0">
                          <a:solidFill>
                            <a:schemeClr val="bg2">
                              <a:lumMod val="10000"/>
                            </a:schemeClr>
                          </a:solidFill>
                          <a:effectLst/>
                          <a:latin typeface="나눔고딕" panose="020D0604000000000000" pitchFamily="50" charset="-127"/>
                          <a:ea typeface="나눔고딕" panose="020D0604000000000000" pitchFamily="50" charset="-127"/>
                        </a:rPr>
                        <a:t>FWCI</a:t>
                      </a:r>
                      <a:endParaRPr 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3843" marR="3843" marT="3843" marB="0" anchor="ctr">
                    <a:solidFill>
                      <a:schemeClr val="accent1">
                        <a:lumMod val="20000"/>
                        <a:lumOff val="80000"/>
                      </a:schemeClr>
                    </a:solidFill>
                  </a:tcPr>
                </a:tc>
                <a:tc>
                  <a:txBody>
                    <a:bodyPr/>
                    <a:lstStyle/>
                    <a:p>
                      <a:pPr algn="l" fontAlgn="ctr"/>
                      <a:r>
                        <a:rPr lang="ko-KR" altLang="en-US" sz="1100" u="none" strike="noStrike" dirty="0">
                          <a:solidFill>
                            <a:schemeClr val="bg2">
                              <a:lumMod val="10000"/>
                            </a:schemeClr>
                          </a:solidFill>
                          <a:effectLst/>
                          <a:latin typeface="나눔고딕" panose="020D0604000000000000" pitchFamily="50" charset="-127"/>
                          <a:ea typeface="나눔고딕" panose="020D0604000000000000" pitchFamily="50" charset="-127"/>
                        </a:rPr>
                        <a:t>토픽 점수</a:t>
                      </a:r>
                      <a:endParaRPr 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3843" marR="3843" marT="3843" marB="0" anchor="ctr">
                    <a:solidFill>
                      <a:schemeClr val="accent1">
                        <a:lumMod val="20000"/>
                        <a:lumOff val="80000"/>
                      </a:schemeClr>
                    </a:solidFill>
                  </a:tcPr>
                </a:tc>
                <a:extLst>
                  <a:ext uri="{0D108BD9-81ED-4DB2-BD59-A6C34878D82A}">
                    <a16:rowId xmlns:a16="http://schemas.microsoft.com/office/drawing/2014/main" val="1371282774"/>
                  </a:ext>
                </a:extLst>
              </a:tr>
              <a:tr h="228310">
                <a:tc>
                  <a:txBody>
                    <a:bodyPr/>
                    <a:lstStyle/>
                    <a:p>
                      <a:pPr algn="l"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Norovirus; </a:t>
                      </a:r>
                      <a:r>
                        <a:rPr lang="en-US" sz="1100" b="0" i="0" u="none" strike="noStrike" dirty="0" err="1">
                          <a:solidFill>
                            <a:srgbClr val="000000"/>
                          </a:solidFill>
                          <a:effectLst/>
                          <a:latin typeface="나눔고딕" panose="020D0604000000000000" pitchFamily="50" charset="-127"/>
                          <a:ea typeface="나눔고딕" panose="020D0604000000000000" pitchFamily="50" charset="-127"/>
                        </a:rPr>
                        <a:t>Calicivirida</a:t>
                      </a:r>
                      <a:r>
                        <a:rPr lang="en-US" sz="1100" b="0" i="0" u="none" strike="noStrike" dirty="0">
                          <a:solidFill>
                            <a:srgbClr val="000000"/>
                          </a:solidFill>
                          <a:effectLst/>
                          <a:latin typeface="나눔고딕" panose="020D0604000000000000" pitchFamily="50" charset="-127"/>
                          <a:ea typeface="나눔고딕" panose="020D0604000000000000" pitchFamily="50" charset="-127"/>
                        </a:rPr>
                        <a:t> Infection; Gastroenteritis</a:t>
                      </a:r>
                    </a:p>
                  </a:txBody>
                  <a:tcPr marL="7620" marR="7620" marT="7620" marB="0" anchor="ctr">
                    <a:noFill/>
                  </a:tcPr>
                </a:tc>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ko-KR" alt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16</a:t>
                      </a: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0.85</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0.96</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99.22</a:t>
                      </a:r>
                    </a:p>
                  </a:txBody>
                  <a:tcPr marL="7620" marR="7620" marT="7620" marB="0" anchor="ctr">
                    <a:noFill/>
                  </a:tcPr>
                </a:tc>
                <a:extLst>
                  <a:ext uri="{0D108BD9-81ED-4DB2-BD59-A6C34878D82A}">
                    <a16:rowId xmlns:a16="http://schemas.microsoft.com/office/drawing/2014/main" val="85231877"/>
                  </a:ext>
                </a:extLst>
              </a:tr>
              <a:tr h="228310">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Vomitoxin; Zearalenone; 15-Acetyldeoxynivalenol</a:t>
                      </a:r>
                    </a:p>
                  </a:txBody>
                  <a:tcPr marL="7620" marR="7620" marT="7620" marB="0" anchor="ctr">
                    <a:noFill/>
                  </a:tcPr>
                </a:tc>
                <a:tc>
                  <a:txBody>
                    <a:bodyPr/>
                    <a:lstStyle/>
                    <a:p>
                      <a:pPr algn="l" fontAlgn="ctr"/>
                      <a:endParaRPr lang="ko-KR" alt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0.85</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1.19</a:t>
                      </a: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99.441</a:t>
                      </a:r>
                    </a:p>
                  </a:txBody>
                  <a:tcPr marL="7620" marR="7620" marT="7620" marB="0" anchor="ctr">
                    <a:noFill/>
                  </a:tcPr>
                </a:tc>
                <a:extLst>
                  <a:ext uri="{0D108BD9-81ED-4DB2-BD59-A6C34878D82A}">
                    <a16:rowId xmlns:a16="http://schemas.microsoft.com/office/drawing/2014/main" val="3738000794"/>
                  </a:ext>
                </a:extLst>
              </a:tr>
              <a:tr h="333327">
                <a:tc>
                  <a:txBody>
                    <a:bodyPr/>
                    <a:lstStyle/>
                    <a:p>
                      <a:pPr algn="l"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Vibrio </a:t>
                      </a:r>
                      <a:r>
                        <a:rPr lang="en-US" sz="1100" b="0" i="0" u="none" strike="noStrike" dirty="0" err="1">
                          <a:solidFill>
                            <a:srgbClr val="000000"/>
                          </a:solidFill>
                          <a:effectLst/>
                          <a:latin typeface="나눔고딕" panose="020D0604000000000000" pitchFamily="50" charset="-127"/>
                          <a:ea typeface="나눔고딕" panose="020D0604000000000000" pitchFamily="50" charset="-127"/>
                        </a:rPr>
                        <a:t>Parahemolyticus</a:t>
                      </a:r>
                      <a:r>
                        <a:rPr lang="en-US" sz="1100" b="0" i="0" u="none" strike="noStrike" dirty="0">
                          <a:solidFill>
                            <a:srgbClr val="000000"/>
                          </a:solidFill>
                          <a:effectLst/>
                          <a:latin typeface="나눔고딕" panose="020D0604000000000000" pitchFamily="50" charset="-127"/>
                          <a:ea typeface="나눔고딕" panose="020D0604000000000000" pitchFamily="50" charset="-127"/>
                        </a:rPr>
                        <a:t>; Thermostable Direct Hemolysin; Seafood-Borne Illness</a:t>
                      </a:r>
                    </a:p>
                  </a:txBody>
                  <a:tcPr marL="7620" marR="7620" marT="7620" marB="0" anchor="ctr">
                    <a:solidFill>
                      <a:schemeClr val="bg1"/>
                    </a:solidFill>
                  </a:tcPr>
                </a:tc>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ko-KR" alt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a:t>
                      </a:r>
                    </a:p>
                  </a:txBody>
                  <a:tcPr marL="7620" marR="7620" marT="7620" marB="0" anchor="ctr">
                    <a:solidFill>
                      <a:schemeClr val="bg1"/>
                    </a:solid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1.32</a:t>
                      </a:r>
                    </a:p>
                  </a:txBody>
                  <a:tcPr marL="7620" marR="7620" marT="7620" marB="0" anchor="ctr">
                    <a:solidFill>
                      <a:schemeClr val="bg1"/>
                    </a:solid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1.35</a:t>
                      </a:r>
                    </a:p>
                  </a:txBody>
                  <a:tcPr marL="7620" marR="7620" marT="7620" marB="0" anchor="ctr">
                    <a:solidFill>
                      <a:schemeClr val="bg1"/>
                    </a:solidFill>
                  </a:tcP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94.554</a:t>
                      </a:r>
                    </a:p>
                  </a:txBody>
                  <a:tcPr marL="7620" marR="7620" marT="7620" marB="0" anchor="ctr">
                    <a:solidFill>
                      <a:schemeClr val="bg1"/>
                    </a:solidFill>
                  </a:tcPr>
                </a:tc>
                <a:extLst>
                  <a:ext uri="{0D108BD9-81ED-4DB2-BD59-A6C34878D82A}">
                    <a16:rowId xmlns:a16="http://schemas.microsoft.com/office/drawing/2014/main" val="3392777603"/>
                  </a:ext>
                </a:extLst>
              </a:tr>
              <a:tr h="228310">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Cereulide; Bacillus Cereus; Emetic</a:t>
                      </a:r>
                    </a:p>
                  </a:txBody>
                  <a:tcPr marL="7620" marR="7620" marT="7620" marB="0" anchor="ctr">
                    <a:noFill/>
                  </a:tcPr>
                </a:tc>
                <a:tc>
                  <a:txBody>
                    <a:bodyPr/>
                    <a:lstStyle/>
                    <a:p>
                      <a:pPr algn="l" fontAlgn="ctr"/>
                      <a:endParaRPr lang="en-US" altLang="ko-KR"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a:t>
                      </a: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1.19</a:t>
                      </a: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0.45</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93.471</a:t>
                      </a:r>
                    </a:p>
                  </a:txBody>
                  <a:tcPr marL="7620" marR="7620" marT="7620" marB="0" anchor="ctr">
                    <a:noFill/>
                  </a:tcPr>
                </a:tc>
                <a:extLst>
                  <a:ext uri="{0D108BD9-81ED-4DB2-BD59-A6C34878D82A}">
                    <a16:rowId xmlns:a16="http://schemas.microsoft.com/office/drawing/2014/main" val="2844735699"/>
                  </a:ext>
                </a:extLst>
              </a:tr>
              <a:tr h="228310">
                <a:tc>
                  <a:txBody>
                    <a:bodyPr/>
                    <a:lstStyle/>
                    <a:p>
                      <a:pPr algn="l" fontAlgn="ctr"/>
                      <a:r>
                        <a:rPr lang="it-IT" sz="1100" b="0" i="0" u="none" strike="noStrike" dirty="0">
                          <a:solidFill>
                            <a:srgbClr val="000000"/>
                          </a:solidFill>
                          <a:effectLst/>
                          <a:latin typeface="나눔고딕" panose="020D0604000000000000" pitchFamily="50" charset="-127"/>
                          <a:ea typeface="나눔고딕" panose="020D0604000000000000" pitchFamily="50" charset="-127"/>
                        </a:rPr>
                        <a:t>Food Surface; Apple Juice; Escherichia Coli O157</a:t>
                      </a:r>
                    </a:p>
                  </a:txBody>
                  <a:tcPr marL="7620" marR="7620" marT="7620" marB="0" anchor="ctr">
                    <a:noFill/>
                  </a:tcPr>
                </a:tc>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ko-KR" alt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a:t>
                      </a:r>
                    </a:p>
                  </a:txBody>
                  <a:tcPr marL="7620" marR="7620" marT="7620" marB="0" anchor="ctr">
                    <a:noFill/>
                  </a:tcP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1.38</a:t>
                      </a: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0.88</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92.455</a:t>
                      </a:r>
                    </a:p>
                  </a:txBody>
                  <a:tcPr marL="7620" marR="7620" marT="7620" marB="0" anchor="ctr">
                    <a:noFill/>
                  </a:tcPr>
                </a:tc>
                <a:extLst>
                  <a:ext uri="{0D108BD9-81ED-4DB2-BD59-A6C34878D82A}">
                    <a16:rowId xmlns:a16="http://schemas.microsoft.com/office/drawing/2014/main" val="2729391872"/>
                  </a:ext>
                </a:extLst>
              </a:tr>
              <a:tr h="228310">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Plasma Jet; Atmospheric Pressure; Reactive Nitrogen Species</a:t>
                      </a:r>
                    </a:p>
                  </a:txBody>
                  <a:tcPr marL="7620" marR="7620" marT="7620" marB="0" anchor="ctr">
                    <a:noFill/>
                  </a:tcPr>
                </a:tc>
                <a:tc>
                  <a:txBody>
                    <a:bodyPr/>
                    <a:lstStyle/>
                    <a:p>
                      <a:pPr algn="l" fontAlgn="ctr"/>
                      <a:endParaRPr lang="ko-KR" alt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a:t>
                      </a: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0.15</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1.55</a:t>
                      </a: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99.694</a:t>
                      </a:r>
                    </a:p>
                  </a:txBody>
                  <a:tcPr marL="7620" marR="7620" marT="7620" marB="0" anchor="ctr">
                    <a:noFill/>
                  </a:tcPr>
                </a:tc>
                <a:extLst>
                  <a:ext uri="{0D108BD9-81ED-4DB2-BD59-A6C34878D82A}">
                    <a16:rowId xmlns:a16="http://schemas.microsoft.com/office/drawing/2014/main" val="1624398167"/>
                  </a:ext>
                </a:extLst>
              </a:tr>
              <a:tr h="340449">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Terahertz Imaging; THz-TDS; Time Domain</a:t>
                      </a:r>
                    </a:p>
                  </a:txBody>
                  <a:tcPr marL="7620" marR="7620" marT="7620" marB="0" anchor="ctr">
                    <a:noFill/>
                  </a:tcPr>
                </a:tc>
                <a:tc>
                  <a:txBody>
                    <a:bodyPr/>
                    <a:lstStyle/>
                    <a:p>
                      <a:pPr algn="l" fontAlgn="ctr"/>
                      <a:endParaRPr lang="ko-KR" alt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a:t>
                      </a: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0.22</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1.05</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98.55</a:t>
                      </a:r>
                    </a:p>
                  </a:txBody>
                  <a:tcPr marL="7620" marR="7620" marT="7620" marB="0" anchor="ctr">
                    <a:noFill/>
                  </a:tcPr>
                </a:tc>
                <a:extLst>
                  <a:ext uri="{0D108BD9-81ED-4DB2-BD59-A6C34878D82A}">
                    <a16:rowId xmlns:a16="http://schemas.microsoft.com/office/drawing/2014/main" val="809724510"/>
                  </a:ext>
                </a:extLst>
              </a:tr>
              <a:tr h="228310">
                <a:tc>
                  <a:txBody>
                    <a:bodyPr/>
                    <a:lstStyle/>
                    <a:p>
                      <a:pPr algn="l"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Food Contact Surface; Listeria </a:t>
                      </a:r>
                      <a:r>
                        <a:rPr lang="en-US" sz="1100" b="0" i="0" u="none" strike="noStrike" dirty="0" err="1">
                          <a:solidFill>
                            <a:srgbClr val="000000"/>
                          </a:solidFill>
                          <a:effectLst/>
                          <a:latin typeface="나눔고딕" panose="020D0604000000000000" pitchFamily="50" charset="-127"/>
                          <a:ea typeface="나눔고딕" panose="020D0604000000000000" pitchFamily="50" charset="-127"/>
                        </a:rPr>
                        <a:t>Monocytogene</a:t>
                      </a:r>
                      <a:r>
                        <a:rPr lang="en-US" sz="1100" b="0" i="0" u="none" strike="noStrike" dirty="0">
                          <a:solidFill>
                            <a:srgbClr val="000000"/>
                          </a:solidFill>
                          <a:effectLst/>
                          <a:latin typeface="나눔고딕" panose="020D0604000000000000" pitchFamily="50" charset="-127"/>
                          <a:ea typeface="나눔고딕" panose="020D0604000000000000" pitchFamily="50" charset="-127"/>
                        </a:rPr>
                        <a:t>; Sanitizer</a:t>
                      </a:r>
                    </a:p>
                  </a:txBody>
                  <a:tcPr marL="7620" marR="7620" marT="7620" marB="0" anchor="ctr">
                    <a:solidFill>
                      <a:schemeClr val="accent1">
                        <a:lumMod val="20000"/>
                        <a:lumOff val="80000"/>
                      </a:schemeClr>
                    </a:solidFill>
                  </a:tcPr>
                </a:tc>
                <a:tc>
                  <a:txBody>
                    <a:bodyPr/>
                    <a:lstStyle/>
                    <a:p>
                      <a:pPr algn="l" fontAlgn="ctr"/>
                      <a:endParaRPr lang="ko-KR" alt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1">
                        <a:lumMod val="20000"/>
                        <a:lumOff val="80000"/>
                      </a:schemeClr>
                    </a:solid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a:t>
                      </a:r>
                    </a:p>
                  </a:txBody>
                  <a:tcPr marL="7620" marR="7620" marT="7620" marB="0" anchor="ctr">
                    <a:solidFill>
                      <a:schemeClr val="accent1">
                        <a:lumMod val="20000"/>
                        <a:lumOff val="80000"/>
                      </a:schemeClr>
                    </a:solid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0.6</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1">
                        <a:lumMod val="20000"/>
                        <a:lumOff val="80000"/>
                      </a:schemeClr>
                    </a:solid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1.58</a:t>
                      </a:r>
                    </a:p>
                  </a:txBody>
                  <a:tcPr marL="7620" marR="7620" marT="7620" marB="0" anchor="ctr">
                    <a:solidFill>
                      <a:schemeClr val="accent1">
                        <a:lumMod val="20000"/>
                        <a:lumOff val="80000"/>
                      </a:schemeClr>
                    </a:solid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96.554</a:t>
                      </a:r>
                    </a:p>
                  </a:txBody>
                  <a:tcPr marL="7620" marR="7620" marT="7620" marB="0" anchor="ctr">
                    <a:solidFill>
                      <a:schemeClr val="accent1">
                        <a:lumMod val="20000"/>
                        <a:lumOff val="80000"/>
                      </a:schemeClr>
                    </a:solidFill>
                  </a:tcPr>
                </a:tc>
                <a:extLst>
                  <a:ext uri="{0D108BD9-81ED-4DB2-BD59-A6C34878D82A}">
                    <a16:rowId xmlns:a16="http://schemas.microsoft.com/office/drawing/2014/main" val="1279747733"/>
                  </a:ext>
                </a:extLst>
              </a:tr>
              <a:tr h="333715">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High Pressure Treatment; Hydrostatic Pressure; Pasteurization</a:t>
                      </a:r>
                    </a:p>
                  </a:txBody>
                  <a:tcPr marL="7620" marR="7620" marT="7620" marB="0" anchor="ctr">
                    <a:noFill/>
                  </a:tcPr>
                </a:tc>
                <a:tc>
                  <a:txBody>
                    <a:bodyPr/>
                    <a:lstStyle/>
                    <a:p>
                      <a:pPr algn="l" fontAlgn="ctr"/>
                      <a:endParaRPr lang="ko-KR" alt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a:t>
                      </a: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0.67</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1.14</a:t>
                      </a: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95.65</a:t>
                      </a:r>
                    </a:p>
                  </a:txBody>
                  <a:tcPr marL="7620" marR="7620" marT="7620" marB="0" anchor="ctr">
                    <a:noFill/>
                  </a:tcPr>
                </a:tc>
                <a:extLst>
                  <a:ext uri="{0D108BD9-81ED-4DB2-BD59-A6C34878D82A}">
                    <a16:rowId xmlns:a16="http://schemas.microsoft.com/office/drawing/2014/main" val="3410478231"/>
                  </a:ext>
                </a:extLst>
              </a:tr>
              <a:tr h="228310">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Essential Oil; Thymus Plant; Carvacrol</a:t>
                      </a:r>
                    </a:p>
                  </a:txBody>
                  <a:tcPr marL="7620" marR="7620" marT="7620" marB="0" anchor="ctr">
                    <a:noFill/>
                  </a:tcPr>
                </a:tc>
                <a:tc>
                  <a:txBody>
                    <a:bodyPr/>
                    <a:lstStyle/>
                    <a:p>
                      <a:pPr algn="l" fontAlgn="ctr"/>
                      <a:endParaRPr lang="ko-KR" alt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a:t>
                      </a: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0.16</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1.32</a:t>
                      </a: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99.572</a:t>
                      </a:r>
                    </a:p>
                  </a:txBody>
                  <a:tcPr marL="7620" marR="7620" marT="7620" marB="0" anchor="ctr">
                    <a:noFill/>
                  </a:tcPr>
                </a:tc>
                <a:extLst>
                  <a:ext uri="{0D108BD9-81ED-4DB2-BD59-A6C34878D82A}">
                    <a16:rowId xmlns:a16="http://schemas.microsoft.com/office/drawing/2014/main" val="598724356"/>
                  </a:ext>
                </a:extLst>
              </a:tr>
              <a:tr h="228310">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Phage Therapy; Bacteriophage; Caudovirale</a:t>
                      </a:r>
                    </a:p>
                  </a:txBody>
                  <a:tcPr marL="7620" marR="7620" marT="7620" marB="0" anchor="ctr">
                    <a:noFill/>
                  </a:tcPr>
                </a:tc>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ko-KR" alt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a:t>
                      </a: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0.21</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1.25</a:t>
                      </a: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99.503</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noFill/>
                  </a:tcPr>
                </a:tc>
                <a:extLst>
                  <a:ext uri="{0D108BD9-81ED-4DB2-BD59-A6C34878D82A}">
                    <a16:rowId xmlns:a16="http://schemas.microsoft.com/office/drawing/2014/main" val="464795831"/>
                  </a:ext>
                </a:extLst>
              </a:tr>
              <a:tr h="228310">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Pteri Vittata; Arsenic; Hyperaccumulator</a:t>
                      </a:r>
                    </a:p>
                  </a:txBody>
                  <a:tcPr marL="7620" marR="7620" marT="7620" marB="0" anchor="ctr">
                    <a:noFill/>
                  </a:tcPr>
                </a:tc>
                <a:tc>
                  <a:txBody>
                    <a:bodyPr/>
                    <a:lstStyle/>
                    <a:p>
                      <a:pPr algn="l" fontAlgn="ctr"/>
                      <a:endParaRPr lang="ko-KR" alt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a:t>
                      </a: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0.26</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1.35</a:t>
                      </a: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98.683</a:t>
                      </a:r>
                    </a:p>
                  </a:txBody>
                  <a:tcPr marL="7620" marR="7620" marT="7620" marB="0" anchor="ctr">
                    <a:noFill/>
                  </a:tcPr>
                </a:tc>
                <a:extLst>
                  <a:ext uri="{0D108BD9-81ED-4DB2-BD59-A6C34878D82A}">
                    <a16:rowId xmlns:a16="http://schemas.microsoft.com/office/drawing/2014/main" val="1875113598"/>
                  </a:ext>
                </a:extLst>
              </a:tr>
              <a:tr h="228310">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Pulsed Electric Field; Pasteurization; Heat Inactivation</a:t>
                      </a:r>
                    </a:p>
                  </a:txBody>
                  <a:tcPr marL="7620" marR="7620" marT="7620" marB="0" anchor="ctr">
                    <a:noFill/>
                  </a:tcPr>
                </a:tc>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ko-KR" alt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a:t>
                      </a: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0.45</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0.84</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97.401</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noFill/>
                  </a:tcPr>
                </a:tc>
                <a:extLst>
                  <a:ext uri="{0D108BD9-81ED-4DB2-BD59-A6C34878D82A}">
                    <a16:rowId xmlns:a16="http://schemas.microsoft.com/office/drawing/2014/main" val="61688700"/>
                  </a:ext>
                </a:extLst>
              </a:tr>
              <a:tr h="340449">
                <a:tc>
                  <a:txBody>
                    <a:bodyPr/>
                    <a:lstStyle/>
                    <a:p>
                      <a:pPr algn="l" fontAlgn="ctr"/>
                      <a:r>
                        <a:rPr lang="it-IT" sz="1100" b="0" i="0" u="none" strike="noStrike">
                          <a:solidFill>
                            <a:srgbClr val="000000"/>
                          </a:solidFill>
                          <a:effectLst/>
                          <a:latin typeface="나눔고딕" panose="020D0604000000000000" pitchFamily="50" charset="-127"/>
                          <a:ea typeface="나눔고딕" panose="020D0604000000000000" pitchFamily="50" charset="-127"/>
                        </a:rPr>
                        <a:t>Chloroplast Genome; Transfer RNA; Base Composition</a:t>
                      </a:r>
                    </a:p>
                  </a:txBody>
                  <a:tcPr marL="7620" marR="7620" marT="7620" marB="0" anchor="ctr">
                    <a:noFill/>
                  </a:tcPr>
                </a:tc>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ko-KR" alt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a:t>
                      </a: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0.22</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0.05</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93.415</a:t>
                      </a:r>
                    </a:p>
                  </a:txBody>
                  <a:tcPr marL="7620" marR="7620" marT="7620" marB="0" anchor="ctr">
                    <a:noFill/>
                  </a:tcPr>
                </a:tc>
                <a:extLst>
                  <a:ext uri="{0D108BD9-81ED-4DB2-BD59-A6C34878D82A}">
                    <a16:rowId xmlns:a16="http://schemas.microsoft.com/office/drawing/2014/main" val="1894249334"/>
                  </a:ext>
                </a:extLst>
              </a:tr>
              <a:tr h="228310">
                <a:tc>
                  <a:txBody>
                    <a:bodyPr/>
                    <a:lstStyle/>
                    <a:p>
                      <a:pPr algn="l"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Frozen Dough; Bread; Gluten</a:t>
                      </a:r>
                    </a:p>
                  </a:txBody>
                  <a:tcPr marL="7620" marR="7620" marT="7620" marB="0" anchor="ctr">
                    <a:noFill/>
                  </a:tcPr>
                </a:tc>
                <a:tc>
                  <a:txBody>
                    <a:bodyPr/>
                    <a:lstStyle/>
                    <a:p>
                      <a:pPr marL="0" marR="0" lvl="0" indent="0" algn="l" defTabSz="685800" rtl="0" eaLnBrk="1" fontAlgn="ctr" latinLnBrk="0" hangingPunct="1">
                        <a:lnSpc>
                          <a:spcPct val="100000"/>
                        </a:lnSpc>
                        <a:spcBef>
                          <a:spcPts val="0"/>
                        </a:spcBef>
                        <a:spcAft>
                          <a:spcPts val="0"/>
                        </a:spcAft>
                        <a:buClrTx/>
                        <a:buSzTx/>
                        <a:buFontTx/>
                        <a:buNone/>
                        <a:tabLst/>
                        <a:defRPr/>
                      </a:pPr>
                      <a:endParaRPr lang="ko-KR" altLang="en-US" sz="11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a:t>
                      </a: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0.77</a:t>
                      </a:r>
                      <a:endParaRPr lang="en-US" altLang="ko-KR"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noFill/>
                  </a:tcP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1.14</a:t>
                      </a:r>
                    </a:p>
                  </a:txBody>
                  <a:tcPr marL="7620" marR="7620" marT="7620" marB="0" anchor="ctr">
                    <a:noFill/>
                  </a:tcP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93.154</a:t>
                      </a:r>
                    </a:p>
                  </a:txBody>
                  <a:tcPr marL="7620" marR="7620" marT="7620" marB="0" anchor="ctr">
                    <a:noFill/>
                  </a:tcPr>
                </a:tc>
                <a:extLst>
                  <a:ext uri="{0D108BD9-81ED-4DB2-BD59-A6C34878D82A}">
                    <a16:rowId xmlns:a16="http://schemas.microsoft.com/office/drawing/2014/main" val="2155612353"/>
                  </a:ext>
                </a:extLst>
              </a:tr>
            </a:tbl>
          </a:graphicData>
        </a:graphic>
      </p:graphicFrame>
      <p:sp>
        <p:nvSpPr>
          <p:cNvPr id="12" name="TextBox 11">
            <a:extLst>
              <a:ext uri="{FF2B5EF4-FFF2-40B4-BE49-F238E27FC236}">
                <a16:creationId xmlns:a16="http://schemas.microsoft.com/office/drawing/2014/main" id="{181B12B4-5AD9-42CB-8CDA-75E0E9BE633D}"/>
              </a:ext>
            </a:extLst>
          </p:cNvPr>
          <p:cNvSpPr txBox="1"/>
          <p:nvPr/>
        </p:nvSpPr>
        <p:spPr>
          <a:xfrm>
            <a:off x="439200" y="693901"/>
            <a:ext cx="11370628" cy="1200329"/>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
                <a:srgbClr val="53565A">
                  <a:lumMod val="50000"/>
                </a:srgbClr>
              </a:buClr>
              <a:buSzTx/>
              <a:buFont typeface="Wingdings" panose="05000000000000000000" pitchFamily="2" charset="2"/>
              <a:buChar char="§"/>
              <a:tabLst/>
              <a:defRPr/>
            </a:pP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식품공학부의 </a:t>
            </a:r>
            <a:r>
              <a:rPr kumimoji="0" lang="ko-KR" altLang="en-US" sz="1200" b="0" i="0" u="none" strike="noStrike" kern="1200" cap="none" spc="0" normalizeH="0" baseline="0" noProof="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상위 </a:t>
            </a:r>
            <a:r>
              <a:rPr kumimoji="0" lang="en-US" altLang="ko-KR" sz="1200" b="0" i="0" u="none" strike="noStrike" kern="1200" cap="none" spc="0" normalizeH="0" baseline="0" noProof="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10% </a:t>
            </a:r>
            <a:r>
              <a:rPr kumimoji="0" lang="ko-KR" altLang="en-US" sz="1200" b="0" i="0" u="none" strike="noStrike" kern="1200" cap="none" spc="0" normalizeH="0" baseline="0" noProof="0" dirty="0" err="1">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연구토픽</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 클러스터의 논문 출판 수</a:t>
            </a:r>
            <a:r>
              <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 </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전세계 논문 수 대비 학부 논문의 점유율</a:t>
            </a:r>
            <a:r>
              <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 </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해당 논문의 상대적인 영향력지수</a:t>
            </a:r>
            <a:r>
              <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(FWCI), </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토픽 점수 </a:t>
            </a:r>
            <a:r>
              <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(Topic</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 </a:t>
            </a:r>
            <a:r>
              <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Percentile)</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를 확인할 수 있음</a:t>
            </a:r>
            <a:endPar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endParaRPr>
          </a:p>
          <a:p>
            <a:pPr marL="342900" indent="-342900" latinLnBrk="0">
              <a:buClr>
                <a:srgbClr val="53565A">
                  <a:lumMod val="50000"/>
                </a:srgbClr>
              </a:buClr>
              <a:buFont typeface="Wingdings" panose="05000000000000000000" pitchFamily="2" charset="2"/>
              <a:buChar char="§"/>
              <a:defRPr/>
            </a:pPr>
            <a:r>
              <a:rPr kumimoji="0" lang="ko-KR" altLang="en-US" sz="1200" b="0" i="0" u="none" strike="noStrike" kern="1200" cap="none" spc="0" normalizeH="0" baseline="0" noProof="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상위 </a:t>
            </a:r>
            <a:r>
              <a:rPr kumimoji="0" lang="en-US" altLang="ko-KR" sz="1200" b="0" i="0" u="none" strike="noStrike" kern="1200" cap="none" spc="0" normalizeH="0" baseline="0" noProof="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10% </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연구 토픽 클러스터 중 논문 출판이 가장 활발한 토픽은 </a:t>
            </a:r>
            <a:r>
              <a:rPr lang="en-US" altLang="ko-KR" sz="1200" dirty="0">
                <a:solidFill>
                  <a:srgbClr val="000000"/>
                </a:solidFill>
                <a:latin typeface="나눔고딕" panose="020D0604000000000000" pitchFamily="50" charset="-127"/>
                <a:ea typeface="나눔고딕" panose="020D0604000000000000" pitchFamily="50" charset="-127"/>
              </a:rPr>
              <a:t>Norovirus; </a:t>
            </a:r>
            <a:r>
              <a:rPr lang="en-US" altLang="ko-KR" sz="1200" dirty="0" err="1">
                <a:solidFill>
                  <a:srgbClr val="000000"/>
                </a:solidFill>
                <a:latin typeface="나눔고딕" panose="020D0604000000000000" pitchFamily="50" charset="-127"/>
                <a:ea typeface="나눔고딕" panose="020D0604000000000000" pitchFamily="50" charset="-127"/>
              </a:rPr>
              <a:t>Calicivirida</a:t>
            </a:r>
            <a:r>
              <a:rPr lang="en-US" altLang="ko-KR" sz="1200" dirty="0">
                <a:solidFill>
                  <a:srgbClr val="000000"/>
                </a:solidFill>
                <a:latin typeface="나눔고딕" panose="020D0604000000000000" pitchFamily="50" charset="-127"/>
                <a:ea typeface="나눔고딕" panose="020D0604000000000000" pitchFamily="50" charset="-127"/>
              </a:rPr>
              <a:t> Infection; Gastroenteritis</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로 총 </a:t>
            </a:r>
            <a:r>
              <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16</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편이 발표되었고</a:t>
            </a:r>
            <a:r>
              <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 </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전세계 출판물 대비 식품공학부 논문 출판 </a:t>
            </a:r>
            <a:r>
              <a:rPr kumimoji="0" lang="ko-KR" altLang="en-US" sz="1200" b="0" i="0" u="none" strike="noStrike" kern="1200" cap="none" spc="0" normalizeH="0" baseline="0" noProof="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점유율은 </a:t>
            </a:r>
            <a:r>
              <a:rPr kumimoji="0" lang="en-US" altLang="ko-KR" sz="1200" b="0" i="0" u="none" strike="noStrike" kern="1200" cap="none" spc="0" normalizeH="0" baseline="0" noProof="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0.85</a:t>
            </a:r>
            <a:r>
              <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로 분석됨</a:t>
            </a:r>
            <a:r>
              <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 </a:t>
            </a:r>
          </a:p>
          <a:p>
            <a:pPr marL="342900" indent="-342900" latinLnBrk="0">
              <a:buClr>
                <a:srgbClr val="53565A">
                  <a:lumMod val="50000"/>
                </a:srgbClr>
              </a:buClr>
              <a:buFont typeface="Wingdings" panose="05000000000000000000" pitchFamily="2" charset="2"/>
              <a:buChar char="§"/>
              <a:defRPr/>
            </a:pP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논문의 영향력이 가장 높은 토픽은 </a:t>
            </a:r>
            <a:r>
              <a:rPr lang="en-US" altLang="ko-KR" sz="1200" dirty="0">
                <a:solidFill>
                  <a:srgbClr val="000000"/>
                </a:solidFill>
                <a:latin typeface="나눔고딕" panose="020D0604000000000000" pitchFamily="50" charset="-127"/>
                <a:ea typeface="나눔고딕" panose="020D0604000000000000" pitchFamily="50" charset="-127"/>
              </a:rPr>
              <a:t>Food Contact Surface; Listeria </a:t>
            </a:r>
            <a:r>
              <a:rPr lang="en-US" altLang="ko-KR" sz="1200" dirty="0" err="1">
                <a:solidFill>
                  <a:srgbClr val="000000"/>
                </a:solidFill>
                <a:latin typeface="나눔고딕" panose="020D0604000000000000" pitchFamily="50" charset="-127"/>
                <a:ea typeface="나눔고딕" panose="020D0604000000000000" pitchFamily="50" charset="-127"/>
              </a:rPr>
              <a:t>Monocytogene</a:t>
            </a:r>
            <a:r>
              <a:rPr lang="en-US" altLang="ko-KR" sz="1200" dirty="0">
                <a:solidFill>
                  <a:srgbClr val="000000"/>
                </a:solidFill>
                <a:latin typeface="나눔고딕" panose="020D0604000000000000" pitchFamily="50" charset="-127"/>
                <a:ea typeface="나눔고딕" panose="020D0604000000000000" pitchFamily="50" charset="-127"/>
              </a:rPr>
              <a:t>; Sanitizer</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로 </a:t>
            </a:r>
            <a:r>
              <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4</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편의 논문이 발표되었고</a:t>
            </a:r>
            <a:r>
              <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 4</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편은 전세계 평균대비 </a:t>
            </a:r>
            <a:r>
              <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58% </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이상 인용된 것으로 해석할 수 있음</a:t>
            </a:r>
            <a:endParaRPr kumimoji="0" lang="en-US" altLang="ko-KR" sz="1200" b="0" i="0" u="none" strike="noStrike" kern="1200" cap="none" spc="0" normalizeH="0" baseline="0" noProof="0" dirty="0">
              <a:ln>
                <a:noFill/>
              </a:ln>
              <a:solidFill>
                <a:srgbClr val="53565A"/>
              </a:solidFill>
              <a:effectLst/>
              <a:uLnTx/>
              <a:uFillTx/>
              <a:latin typeface="나눔고딕" panose="020D0604000000000000" pitchFamily="50" charset="-127"/>
              <a:ea typeface="나눔고딕" panose="020D0604000000000000" pitchFamily="50" charset="-127"/>
              <a:cs typeface="+mn-cs"/>
            </a:endParaRPr>
          </a:p>
        </p:txBody>
      </p:sp>
      <p:sp>
        <p:nvSpPr>
          <p:cNvPr id="13" name="TextBox 12">
            <a:extLst>
              <a:ext uri="{FF2B5EF4-FFF2-40B4-BE49-F238E27FC236}">
                <a16:creationId xmlns:a16="http://schemas.microsoft.com/office/drawing/2014/main" id="{D5DCD7EF-508C-46A0-8CBF-DBC66F1EA875}"/>
              </a:ext>
            </a:extLst>
          </p:cNvPr>
          <p:cNvSpPr txBox="1"/>
          <p:nvPr/>
        </p:nvSpPr>
        <p:spPr>
          <a:xfrm>
            <a:off x="10409697" y="0"/>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Overview</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22134306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직사각형 4">
            <a:extLst>
              <a:ext uri="{FF2B5EF4-FFF2-40B4-BE49-F238E27FC236}">
                <a16:creationId xmlns:a16="http://schemas.microsoft.com/office/drawing/2014/main" id="{10DB9D2F-BA08-497B-B628-A484ED64543D}"/>
              </a:ext>
            </a:extLst>
          </p:cNvPr>
          <p:cNvSpPr/>
          <p:nvPr/>
        </p:nvSpPr>
        <p:spPr>
          <a:xfrm>
            <a:off x="693600" y="5990083"/>
            <a:ext cx="784800" cy="7481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제목 1">
            <a:extLst>
              <a:ext uri="{FF2B5EF4-FFF2-40B4-BE49-F238E27FC236}">
                <a16:creationId xmlns:a16="http://schemas.microsoft.com/office/drawing/2014/main" id="{BF3BBF58-4529-4ECB-B240-6C860A91B103}"/>
              </a:ext>
            </a:extLst>
          </p:cNvPr>
          <p:cNvSpPr txBox="1">
            <a:spLocks/>
          </p:cNvSpPr>
          <p:nvPr/>
        </p:nvSpPr>
        <p:spPr>
          <a:xfrm>
            <a:off x="243192" y="152349"/>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ko-KR" altLang="en-US" sz="2000" b="1" i="0" u="none"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Arial Bold"/>
              </a:rPr>
              <a:t>연구협력 현황과 영향력 분석 </a:t>
            </a:r>
            <a:endParaRPr kumimoji="0" lang="en-US" altLang="ko-KR" sz="2000" b="1" i="0" u="none"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Arial Bold"/>
            </a:endParaRPr>
          </a:p>
        </p:txBody>
      </p:sp>
      <p:sp>
        <p:nvSpPr>
          <p:cNvPr id="7" name="TextBox 6">
            <a:extLst>
              <a:ext uri="{FF2B5EF4-FFF2-40B4-BE49-F238E27FC236}">
                <a16:creationId xmlns:a16="http://schemas.microsoft.com/office/drawing/2014/main" id="{431CD905-A192-46C6-BF68-EF7325730F3A}"/>
              </a:ext>
            </a:extLst>
          </p:cNvPr>
          <p:cNvSpPr txBox="1"/>
          <p:nvPr/>
        </p:nvSpPr>
        <p:spPr>
          <a:xfrm>
            <a:off x="528179" y="5770915"/>
            <a:ext cx="11092800" cy="830997"/>
          </a:xfrm>
          <a:prstGeom prst="rect">
            <a:avLst/>
          </a:prstGeom>
          <a:noFill/>
        </p:spPr>
        <p:txBody>
          <a:bodyPr wrap="square" rtlCol="0">
            <a:spAutoFit/>
          </a:bodyPr>
          <a:lstStyle/>
          <a:p>
            <a:pPr>
              <a:buClr>
                <a:srgbClr val="FF0000"/>
              </a:buClr>
            </a:pP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a:buClr>
                <a:schemeClr val="tx1">
                  <a:lumMod val="50000"/>
                </a:schemeClr>
              </a:buClr>
              <a:buFont typeface="Wingdings" panose="05000000000000000000" pitchFamily="2" charset="2"/>
              <a:buChar char="§"/>
            </a:pPr>
            <a:r>
              <a:rPr lang="en-US" altLang="ko-KR" sz="1200" dirty="0">
                <a:solidFill>
                  <a:schemeClr val="tx1">
                    <a:lumMod val="50000"/>
                  </a:schemeClr>
                </a:solidFill>
                <a:latin typeface="나눔고딕" panose="020D0604000000000000" pitchFamily="50" charset="-127"/>
                <a:ea typeface="나눔고딕" panose="020D0604000000000000" pitchFamily="50" charset="-127"/>
              </a:rPr>
              <a:t>250</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 중 국제협력</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논문의 공저자 기준</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을 통해 발표한 논문 비율은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18.4%</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고</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해당 논문들의 상대적 피인용도는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1.18</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전세계 평균대비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18%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이상 인용되고 있음</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a:buClr>
                <a:schemeClr val="tx1">
                  <a:lumMod val="50000"/>
                </a:schemeClr>
              </a:buClr>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국내협력 비율은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52.4%</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이며 논문들의 상대적 피인용 지수는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0.85</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전세계 평균대비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15%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낮게 인용되고 있음</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a:buClr>
                <a:schemeClr val="tx1">
                  <a:lumMod val="50000"/>
                </a:schemeClr>
              </a:buClr>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**대학교 기관내 협력 비율은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29.2%</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해당 논문들은 전세계 평균대비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10%</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 낮게 인용되고 있는 것으로 분석 됨</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p:txBody>
      </p:sp>
      <p:sp>
        <p:nvSpPr>
          <p:cNvPr id="8" name="직사각형 7">
            <a:extLst>
              <a:ext uri="{FF2B5EF4-FFF2-40B4-BE49-F238E27FC236}">
                <a16:creationId xmlns:a16="http://schemas.microsoft.com/office/drawing/2014/main" id="{BC8571E8-B119-4E06-8201-85985FB6EEEE}"/>
              </a:ext>
            </a:extLst>
          </p:cNvPr>
          <p:cNvSpPr/>
          <p:nvPr/>
        </p:nvSpPr>
        <p:spPr>
          <a:xfrm>
            <a:off x="346586" y="808749"/>
            <a:ext cx="11540613" cy="276999"/>
          </a:xfrm>
          <a:prstGeom prst="rect">
            <a:avLst/>
          </a:prstGeom>
        </p:spPr>
        <p:txBody>
          <a:bodyPr wrap="square">
            <a:spAutoFit/>
          </a:bodyPr>
          <a:lstStyle/>
          <a:p>
            <a:pPr algn="ctr">
              <a:buClr>
                <a:srgbClr val="FF0000"/>
              </a:buClr>
            </a:pPr>
            <a:r>
              <a:rPr lang="en-US" altLang="ko-KR" sz="1200" dirty="0">
                <a:solidFill>
                  <a:schemeClr val="tx1">
                    <a:lumMod val="50000"/>
                  </a:schemeClr>
                </a:solidFill>
                <a:latin typeface="나눔고딕" panose="020D0604000000000000" pitchFamily="50" charset="-127"/>
                <a:ea typeface="나눔고딕" panose="020D0604000000000000" pitchFamily="50" charset="-127"/>
              </a:rPr>
              <a:t>&lt;</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연구협력 형태에 따른 영향력 비교</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주제별 상대적 피인용도</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,FWCI)&gt;</a:t>
            </a:r>
          </a:p>
        </p:txBody>
      </p:sp>
      <p:sp>
        <p:nvSpPr>
          <p:cNvPr id="10" name="TextBox 9">
            <a:extLst>
              <a:ext uri="{FF2B5EF4-FFF2-40B4-BE49-F238E27FC236}">
                <a16:creationId xmlns:a16="http://schemas.microsoft.com/office/drawing/2014/main" id="{E3B4DB57-57B0-4F15-B98E-197C2CAD8699}"/>
              </a:ext>
            </a:extLst>
          </p:cNvPr>
          <p:cNvSpPr txBox="1"/>
          <p:nvPr/>
        </p:nvSpPr>
        <p:spPr>
          <a:xfrm>
            <a:off x="10409697" y="0"/>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Overview</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pic>
        <p:nvPicPr>
          <p:cNvPr id="15" name="그림 14">
            <a:extLst>
              <a:ext uri="{FF2B5EF4-FFF2-40B4-BE49-F238E27FC236}">
                <a16:creationId xmlns:a16="http://schemas.microsoft.com/office/drawing/2014/main" id="{40E71214-F5B6-4D33-BE25-98E5D08D8BDD}"/>
              </a:ext>
            </a:extLst>
          </p:cNvPr>
          <p:cNvPicPr>
            <a:picLocks noChangeAspect="1"/>
          </p:cNvPicPr>
          <p:nvPr/>
        </p:nvPicPr>
        <p:blipFill rotWithShape="1">
          <a:blip r:embed="rId3"/>
          <a:srcRect t="2796"/>
          <a:stretch/>
        </p:blipFill>
        <p:spPr>
          <a:xfrm>
            <a:off x="630590" y="1459106"/>
            <a:ext cx="10887977" cy="4162469"/>
          </a:xfrm>
          <a:prstGeom prst="rect">
            <a:avLst/>
          </a:prstGeom>
        </p:spPr>
      </p:pic>
    </p:spTree>
    <p:extLst>
      <p:ext uri="{BB962C8B-B14F-4D97-AF65-F5344CB8AC3E}">
        <p14:creationId xmlns:p14="http://schemas.microsoft.com/office/powerpoint/2010/main" val="2400645682"/>
      </p:ext>
    </p:extLst>
  </p:cSld>
  <p:clrMapOvr>
    <a:masterClrMapping/>
  </p:clrMapOvr>
</p:sld>
</file>

<file path=ppt/theme/theme1.xml><?xml version="1.0" encoding="utf-8"?>
<a:theme xmlns:a="http://schemas.openxmlformats.org/drawingml/2006/main" name="1_Elsevier">
  <a:themeElements>
    <a:clrScheme name="Custom 1">
      <a:dk1>
        <a:srgbClr val="53565A"/>
      </a:dk1>
      <a:lt1>
        <a:srgbClr val="FFFFFF"/>
      </a:lt1>
      <a:dk2>
        <a:srgbClr val="FF6C00"/>
      </a:dk2>
      <a:lt2>
        <a:srgbClr val="E7E6E6"/>
      </a:lt2>
      <a:accent1>
        <a:srgbClr val="3678DF"/>
      </a:accent1>
      <a:accent2>
        <a:srgbClr val="FF6C00"/>
      </a:accent2>
      <a:accent3>
        <a:srgbClr val="FCD300"/>
      </a:accent3>
      <a:accent4>
        <a:srgbClr val="F73D28"/>
      </a:accent4>
      <a:accent5>
        <a:srgbClr val="8ED600"/>
      </a:accent5>
      <a:accent6>
        <a:srgbClr val="661CC9"/>
      </a:accent6>
      <a:hlink>
        <a:srgbClr val="0563C1"/>
      </a:hlink>
      <a:folHlink>
        <a:srgbClr val="FF6C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Dark grey">
      <a:srgbClr val="53565A"/>
    </a:custClr>
    <a:custClr name="Orange">
      <a:srgbClr val="FF6C00"/>
    </a:custClr>
    <a:custClr name="Grey footer">
      <a:srgbClr val="A7A8AA"/>
    </a:custClr>
  </a:custClrLst>
  <a:extLst>
    <a:ext uri="{05A4C25C-085E-4340-85A3-A5531E510DB2}">
      <thm15:themeFamily xmlns:thm15="http://schemas.microsoft.com/office/thememl/2012/main" name="ELS_ppt-presentation_Arial 16_9 new.potx" id="{D40443C0-16AF-4A5D-8290-255DEE5F8301}" vid="{38A45B1D-F117-4F8B-9F78-F1219F5478A5}"/>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Elsevier">
  <a:themeElements>
    <a:clrScheme name="Custom 1">
      <a:dk1>
        <a:srgbClr val="53565A"/>
      </a:dk1>
      <a:lt1>
        <a:srgbClr val="FFFFFF"/>
      </a:lt1>
      <a:dk2>
        <a:srgbClr val="FF6C00"/>
      </a:dk2>
      <a:lt2>
        <a:srgbClr val="E7E6E6"/>
      </a:lt2>
      <a:accent1>
        <a:srgbClr val="3678DF"/>
      </a:accent1>
      <a:accent2>
        <a:srgbClr val="FF6C00"/>
      </a:accent2>
      <a:accent3>
        <a:srgbClr val="FCD300"/>
      </a:accent3>
      <a:accent4>
        <a:srgbClr val="F73D28"/>
      </a:accent4>
      <a:accent5>
        <a:srgbClr val="8ED600"/>
      </a:accent5>
      <a:accent6>
        <a:srgbClr val="661CC9"/>
      </a:accent6>
      <a:hlink>
        <a:srgbClr val="0563C1"/>
      </a:hlink>
      <a:folHlink>
        <a:srgbClr val="FF6C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Dark grey">
      <a:srgbClr val="53565A"/>
    </a:custClr>
    <a:custClr name="Orange">
      <a:srgbClr val="FF6C00"/>
    </a:custClr>
    <a:custClr name="Grey footer">
      <a:srgbClr val="A7A8AA"/>
    </a:custClr>
  </a:custClrLst>
  <a:extLst>
    <a:ext uri="{05A4C25C-085E-4340-85A3-A5531E510DB2}">
      <thm15:themeFamily xmlns:thm15="http://schemas.microsoft.com/office/thememl/2012/main" name="ELS_ppt-presentation_Arial 16_9 new.potx" id="{D40443C0-16AF-4A5D-8290-255DEE5F8301}" vid="{38A45B1D-F117-4F8B-9F78-F1219F5478A5}"/>
    </a:ext>
  </a:extLst>
</a:theme>
</file>

<file path=ppt/theme/theme5.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3757</TotalTime>
  <Words>3357</Words>
  <Application>Microsoft Office PowerPoint</Application>
  <PresentationFormat>와이드스크린</PresentationFormat>
  <Paragraphs>714</Paragraphs>
  <Slides>18</Slides>
  <Notes>16</Notes>
  <HiddenSlides>0</HiddenSlides>
  <MMClips>0</MMClips>
  <ScaleCrop>false</ScaleCrop>
  <HeadingPairs>
    <vt:vector size="6" baseType="variant">
      <vt:variant>
        <vt:lpstr>사용한 글꼴</vt:lpstr>
      </vt:variant>
      <vt:variant>
        <vt:i4>7</vt:i4>
      </vt:variant>
      <vt:variant>
        <vt:lpstr>테마</vt:lpstr>
      </vt:variant>
      <vt:variant>
        <vt:i4>4</vt:i4>
      </vt:variant>
      <vt:variant>
        <vt:lpstr>슬라이드 제목</vt:lpstr>
      </vt:variant>
      <vt:variant>
        <vt:i4>18</vt:i4>
      </vt:variant>
    </vt:vector>
  </HeadingPairs>
  <TitlesOfParts>
    <vt:vector size="29" baseType="lpstr">
      <vt:lpstr>Arial</vt:lpstr>
      <vt:lpstr>나눔고딕</vt:lpstr>
      <vt:lpstr>Calibri Light</vt:lpstr>
      <vt:lpstr>Courier New</vt:lpstr>
      <vt:lpstr>Wingdings</vt:lpstr>
      <vt:lpstr>맑은 고딕</vt:lpstr>
      <vt:lpstr>Calibri</vt:lpstr>
      <vt:lpstr>1_Elsevier</vt:lpstr>
      <vt:lpstr>Office 테마</vt:lpstr>
      <vt:lpstr>Office Theme</vt:lpstr>
      <vt:lpstr>2_Elsevier</vt:lpstr>
      <vt:lpstr>식품공학부의 연구경쟁력 분석: 2015 ~ 2019년 기준 </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주요 대학 식품공학부의 연구경쟁력 분석</vt:lpstr>
      <vt:lpstr>10개 대학의 연구성과 분석</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Jang, Dana (ELS-SEO)</dc:creator>
  <cp:lastModifiedBy>Jang, Dana (ELS-SEO)</cp:lastModifiedBy>
  <cp:revision>138</cp:revision>
  <dcterms:created xsi:type="dcterms:W3CDTF">2019-04-17T13:03:22Z</dcterms:created>
  <dcterms:modified xsi:type="dcterms:W3CDTF">2020-07-30T00:18:31Z</dcterms:modified>
</cp:coreProperties>
</file>