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12196537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509" y="1728216"/>
            <a:ext cx="12192863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265664" y="1298448"/>
            <a:ext cx="1316736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9351264" y="1929384"/>
            <a:ext cx="682752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14400" y="4114800"/>
            <a:ext cx="1621536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29056" y="2212847"/>
            <a:ext cx="10570464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86400"/>
            <a:ext cx="85344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6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09600" y="649224"/>
            <a:ext cx="109728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0"/>
            <a:ext cx="109728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1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69" y="5780271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863072" y="56418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1521440" y="521208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5641848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41536" y="274638"/>
            <a:ext cx="2340864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36864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9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1801368"/>
            <a:ext cx="109728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887456" y="667512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509504" y="1353312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4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Freeform 6"/>
          <p:cNvSpPr/>
          <p:nvPr/>
        </p:nvSpPr>
        <p:spPr bwMode="invGray">
          <a:xfrm>
            <a:off x="-69" y="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53344" y="3849624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387584" y="453542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402336" y="3840480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4000" y="5129785"/>
            <a:ext cx="9717024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524000" y="4425696"/>
            <a:ext cx="9717024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63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12192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509" y="228600"/>
            <a:ext cx="12192508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1082528" y="100584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082784" y="173736"/>
            <a:ext cx="48768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932688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33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24328"/>
            <a:ext cx="5386917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24328"/>
            <a:ext cx="5389033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10972800" y="1005840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265664" y="96926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87452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6193368" y="187452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2828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46176" y="813816"/>
            <a:ext cx="109728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1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69" y="-1972"/>
            <a:ext cx="12200896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312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207007" y="273050"/>
            <a:ext cx="10375392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72" y="1371600"/>
            <a:ext cx="6815667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16" y="1362456"/>
            <a:ext cx="3425952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71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010400" y="987552"/>
            <a:ext cx="4974336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707136" y="1216152"/>
            <a:ext cx="6193536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4784" y="1901952"/>
            <a:ext cx="4949952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9144000" y="3886200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7717536" y="457200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621536" y="384048"/>
            <a:ext cx="97536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0223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12204261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69" y="0"/>
            <a:ext cx="12204261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22D3-9365-40BF-9454-DD3BF8D5DA32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2919" y="1546926"/>
            <a:ext cx="10972800" cy="687398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 http</a:t>
            </a:r>
            <a:r>
              <a:rPr lang="en-US" altLang="ko-KR" b="1" dirty="0">
                <a:solidFill>
                  <a:srgbClr val="002060"/>
                </a:solidFill>
              </a:rPr>
              <a:t>://ist.snu.ac.kr </a:t>
            </a:r>
            <a:r>
              <a:rPr lang="en-US" altLang="ko-KR" sz="2800" dirty="0">
                <a:solidFill>
                  <a:srgbClr val="002060"/>
                </a:solidFill>
              </a:rPr>
              <a:t>(</a:t>
            </a:r>
            <a:r>
              <a:rPr lang="ko-KR" altLang="en-US" sz="2800" dirty="0" err="1">
                <a:solidFill>
                  <a:srgbClr val="002060"/>
                </a:solidFill>
              </a:rPr>
              <a:t>무선랜연결</a:t>
            </a:r>
            <a:r>
              <a:rPr lang="en-US" altLang="ko-KR" sz="2800" dirty="0">
                <a:solidFill>
                  <a:srgbClr val="002060"/>
                </a:solidFill>
              </a:rPr>
              <a:t>)</a:t>
            </a:r>
            <a:endParaRPr lang="ko-KR" altLang="en-US" sz="2800" dirty="0">
              <a:solidFill>
                <a:srgbClr val="002060"/>
              </a:solidFill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5030" y="-157652"/>
            <a:ext cx="7479709" cy="1338901"/>
          </a:xfrm>
        </p:spPr>
        <p:txBody>
          <a:bodyPr/>
          <a:lstStyle/>
          <a:p>
            <a:r>
              <a:rPr lang="ko-KR" altLang="en-US" dirty="0" smtClean="0"/>
              <a:t>학내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이용 안내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93372"/>
              </p:ext>
            </p:extLst>
          </p:nvPr>
        </p:nvGraphicFramePr>
        <p:xfrm>
          <a:off x="485031" y="2234324"/>
          <a:ext cx="11314706" cy="431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2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02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 smtClean="0"/>
                        <a:t>무선랜접속목록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이용 대상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인증 방법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SNU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무선랜</a:t>
                      </a:r>
                      <a:endParaRPr lang="ko-KR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  <a:r>
                        <a:rPr lang="en-US" altLang="ko-KR" b="1" baseline="30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-time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제한없음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이용안내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임시계정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신청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즉시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발급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-Member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학내구성원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SNU_ID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/PW (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환경 설정 후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343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eduroam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가입기관</a:t>
                      </a:r>
                      <a:endParaRPr lang="en-US" altLang="ko-KR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구성원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SNU_ID@snu.ac.kr/PW 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환경 설정 후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＊전세계 </a:t>
                      </a:r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eduroam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가입기관의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 구성원인                                </a:t>
                      </a:r>
                      <a:endParaRPr lang="en-US" altLang="ko-KR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경우 소속 기관의 메일주소로 인증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통신사무선랜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kt_SNU</a:t>
                      </a:r>
                      <a:endParaRPr lang="ko-KR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학내구성원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SNU_ID/PW (1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년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, 6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개월 </a:t>
                      </a:r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미사용시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재인증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SNU_U+Zone</a:t>
                      </a:r>
                      <a:endParaRPr lang="ko-KR" altLang="en-US" b="1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제한없음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고정암호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 입력 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ko-KR" dirty="0" err="1" smtClean="0">
                          <a:solidFill>
                            <a:srgbClr val="C00000"/>
                          </a:solidFill>
                        </a:rPr>
                        <a:t>lguplus100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wifi</a:t>
                      </a:r>
                      <a:r>
                        <a:rPr lang="en-US" altLang="ko-KR" b="1" dirty="0" smtClean="0">
                          <a:solidFill>
                            <a:srgbClr val="C00000"/>
                          </a:solidFill>
                        </a:rPr>
                        <a:t> zone</a:t>
                      </a:r>
                      <a:endParaRPr lang="ko-KR" altLang="en-US" b="1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제한없음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기기의 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MAC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주소 인증 후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(1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개월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646024"/>
      </p:ext>
    </p:extLst>
  </p:cSld>
  <p:clrMapOvr>
    <a:masterClrMapping/>
  </p:clrMapOvr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TM10237564[[fn=자연 테마]]</Template>
  <TotalTime>101</TotalTime>
  <Words>91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Tahoma</vt:lpstr>
      <vt:lpstr>Wingdings</vt:lpstr>
      <vt:lpstr>New_Natural01</vt:lpstr>
      <vt:lpstr>학내 무선랜 이용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emkang</dc:creator>
  <cp:lastModifiedBy>강광호</cp:lastModifiedBy>
  <cp:revision>3</cp:revision>
  <dcterms:created xsi:type="dcterms:W3CDTF">2019-03-28T07:10:49Z</dcterms:created>
  <dcterms:modified xsi:type="dcterms:W3CDTF">2019-10-04T07:37:12Z</dcterms:modified>
</cp:coreProperties>
</file>