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8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14959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모바일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마이스누앱으로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/>
            </a:r>
            <a:b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</a:b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3171" y="3493457"/>
            <a:ext cx="4557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신청은 </a:t>
            </a:r>
            <a:r>
              <a:rPr lang="ko-KR" altLang="en-US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종이신청서 제출 필요 없이</a:t>
            </a:r>
            <a:endParaRPr lang="en-US" altLang="ko-KR" sz="2000" dirty="0" smtClean="0">
              <a:solidFill>
                <a:srgbClr val="FF0000"/>
              </a:solidFill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모바일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온라인만으로 신청 가능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(※ 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학생설계전공 제외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)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86" y="1340768"/>
            <a:ext cx="5348198" cy="53237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 smtClean="0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0" name="줄무늬가 있는 오른쪽 화살표 19"/>
          <p:cNvSpPr/>
          <p:nvPr/>
        </p:nvSpPr>
        <p:spPr>
          <a:xfrm rot="3398006">
            <a:off x="4087951" y="4534451"/>
            <a:ext cx="419576" cy="202404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3533684" y="4304680"/>
            <a:ext cx="581605" cy="136645"/>
          </a:xfrm>
          <a:prstGeom prst="roundRect">
            <a:avLst/>
          </a:prstGeom>
          <a:noFill/>
          <a:ln w="28575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617484" y="3919960"/>
            <a:ext cx="4272323" cy="769441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000" dirty="0" err="1" smtClean="0">
                <a:latin typeface="한컴 윤고딕 250" pitchFamily="18" charset="-127"/>
                <a:ea typeface="한컴 윤고딕 250" pitchFamily="18" charset="-127"/>
              </a:rPr>
              <a:t>모바일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000" dirty="0" err="1" smtClean="0">
                <a:latin typeface="한컴 윤고딕 250" pitchFamily="18" charset="-127"/>
                <a:ea typeface="한컴 윤고딕 250" pitchFamily="18" charset="-127"/>
              </a:rPr>
              <a:t>마이스누앱</a:t>
            </a:r>
            <a:r>
              <a:rPr lang="en-US" altLang="ko-KR" sz="20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0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0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0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학사행정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 메뉴 클릭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0" name="줄무늬가 있는 오른쪽 화살표 9"/>
          <p:cNvSpPr/>
          <p:nvPr/>
        </p:nvSpPr>
        <p:spPr>
          <a:xfrm rot="2822918">
            <a:off x="4346975" y="3737170"/>
            <a:ext cx="301336" cy="21629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95145" y="4928850"/>
            <a:ext cx="4487126" cy="707886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0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0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en-US" altLang="ko-KR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en-US" altLang="ko-KR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전공</a:t>
            </a:r>
            <a:r>
              <a:rPr lang="en-US" altLang="ko-KR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과정신청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0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" r="11478" b="38175"/>
          <a:stretch/>
        </p:blipFill>
        <p:spPr>
          <a:xfrm>
            <a:off x="918685" y="1393099"/>
            <a:ext cx="5520080" cy="4617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979865" y="3265023"/>
            <a:ext cx="46162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787798">
            <a:off x="6293612" y="2843684"/>
            <a:ext cx="436050" cy="382337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72200" y="1913982"/>
            <a:ext cx="2771800" cy="83099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신청가능목록에서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 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" b="33027"/>
          <a:stretch/>
        </p:blipFill>
        <p:spPr>
          <a:xfrm>
            <a:off x="827584" y="1417638"/>
            <a:ext cx="5688632" cy="49685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27584" y="4005064"/>
            <a:ext cx="5768279" cy="105656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3084162">
            <a:off x="6729806" y="4938061"/>
            <a:ext cx="439802" cy="402263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74432" y="5436530"/>
            <a:ext cx="3312368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④ 단과대학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선택 후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8383" y="2823927"/>
            <a:ext cx="1980728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⑤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5" name="줄무늬가 있는 오른쪽 화살표 14"/>
          <p:cNvSpPr/>
          <p:nvPr/>
        </p:nvSpPr>
        <p:spPr>
          <a:xfrm rot="2957788">
            <a:off x="6430641" y="2450441"/>
            <a:ext cx="389362" cy="36947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6668431" cy="430590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8576" y="3032921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⑥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 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701672" y="2047333"/>
            <a:ext cx="630863" cy="39018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2983828">
            <a:off x="5408074" y="2415846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STEP.5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8576" y="3032921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700945" y="2134663"/>
            <a:ext cx="630863" cy="39018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2983828">
            <a:off x="5443032" y="2627277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1180783"/>
            <a:ext cx="5852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</a:t>
            </a:r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다전공신청이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2" b="14244"/>
          <a:stretch/>
        </p:blipFill>
        <p:spPr>
          <a:xfrm>
            <a:off x="998952" y="1615942"/>
            <a:ext cx="7166783" cy="4653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모서리가 둥근 직사각형 10"/>
          <p:cNvSpPr/>
          <p:nvPr/>
        </p:nvSpPr>
        <p:spPr>
          <a:xfrm>
            <a:off x="999228" y="5248670"/>
            <a:ext cx="7174873" cy="105311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753481" y="3735327"/>
            <a:ext cx="3528391" cy="120032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⑦ 신청내역에서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신청구분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내용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일자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상태</a:t>
            </a:r>
            <a:endParaRPr lang="en-US" altLang="ko-KR" sz="2400" dirty="0" smtClean="0">
              <a:solidFill>
                <a:srgbClr val="FF0000"/>
              </a:solidFill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반드시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확인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5" name="줄무늬가 있는 오른쪽 화살표 14"/>
          <p:cNvSpPr/>
          <p:nvPr/>
        </p:nvSpPr>
        <p:spPr>
          <a:xfrm rot="5400000">
            <a:off x="7516857" y="4978176"/>
            <a:ext cx="301808" cy="286866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4361" y="6347364"/>
            <a:ext cx="7495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※ 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학생설계전공을 제외한 </a:t>
            </a:r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신청은 </a:t>
            </a:r>
            <a:r>
              <a:rPr lang="ko-KR" altLang="en-US" sz="20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종이신청서 제출 필요 없음</a:t>
            </a:r>
            <a:endParaRPr lang="ko-KR" altLang="en-US" sz="2000" dirty="0">
              <a:solidFill>
                <a:srgbClr val="FF000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97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69" y="1268760"/>
            <a:ext cx="5737177" cy="49667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" y="4018459"/>
            <a:ext cx="5804908" cy="672157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423847" y="4750264"/>
            <a:ext cx="722029" cy="277377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272466" y="2362390"/>
            <a:ext cx="2728574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학생설계전공명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     </a:t>
            </a:r>
          </a:p>
          <a:p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전공영문명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기입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13796642">
            <a:off x="5845521" y="5031225"/>
            <a:ext cx="455964" cy="34394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줄무늬가 있는 오른쪽 화살표 4"/>
          <p:cNvSpPr/>
          <p:nvPr/>
        </p:nvSpPr>
        <p:spPr>
          <a:xfrm rot="8365218">
            <a:off x="4952621" y="3077099"/>
            <a:ext cx="1528123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1442" y="2777889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073480" y="2160848"/>
            <a:ext cx="2082696" cy="3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줄무늬가 있는 오른쪽 화살표 13"/>
          <p:cNvSpPr/>
          <p:nvPr/>
        </p:nvSpPr>
        <p:spPr>
          <a:xfrm rot="19203896">
            <a:off x="3432469" y="2301949"/>
            <a:ext cx="530531" cy="396968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7131" y="3504147"/>
            <a:ext cx="2593263" cy="3046988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② 파일첨부</a:t>
            </a:r>
            <a:endParaRPr lang="en-US" altLang="ko-KR" sz="2400" dirty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en-US" altLang="ko-KR" sz="2000" dirty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000" dirty="0">
                <a:latin typeface="한컴 윤고딕 250" pitchFamily="18" charset="-127"/>
                <a:ea typeface="한컴 윤고딕 250" pitchFamily="18" charset="-127"/>
              </a:rPr>
              <a:t>필수</a:t>
            </a:r>
            <a:r>
              <a:rPr lang="en-US" altLang="ko-KR" sz="2000" dirty="0">
                <a:latin typeface="한컴 윤고딕 250" pitchFamily="18" charset="-127"/>
                <a:ea typeface="한컴 윤고딕 250" pitchFamily="18" charset="-127"/>
              </a:rPr>
              <a:t>]</a:t>
            </a:r>
          </a:p>
          <a:p>
            <a:r>
              <a:rPr lang="ko-KR" altLang="en-US" dirty="0">
                <a:latin typeface="한컴 윤고딕 250" pitchFamily="18" charset="-127"/>
                <a:ea typeface="한컴 윤고딕 250" pitchFamily="18" charset="-127"/>
              </a:rPr>
              <a:t>학생설계 전공개요 </a:t>
            </a:r>
            <a:endParaRPr lang="en-US" altLang="ko-KR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및 </a:t>
            </a:r>
            <a:r>
              <a:rPr lang="ko-KR" altLang="en-US" dirty="0">
                <a:latin typeface="한컴 윤고딕 250" pitchFamily="18" charset="-127"/>
                <a:ea typeface="한컴 윤고딕 250" pitchFamily="18" charset="-127"/>
              </a:rPr>
              <a:t>학업계획서</a:t>
            </a:r>
            <a:r>
              <a:rPr lang="en-US" altLang="ko-KR" sz="2000" dirty="0">
                <a:latin typeface="한컴 윤고딕 250" pitchFamily="18" charset="-127"/>
                <a:ea typeface="한컴 윤고딕 250" pitchFamily="18" charset="-127"/>
              </a:rPr>
              <a:t>, </a:t>
            </a:r>
          </a:p>
          <a:p>
            <a:r>
              <a:rPr lang="ko-KR" altLang="en-US" dirty="0">
                <a:latin typeface="한컴 윤고딕 250" pitchFamily="18" charset="-127"/>
                <a:ea typeface="한컴 윤고딕 250" pitchFamily="18" charset="-127"/>
              </a:rPr>
              <a:t>학생설계전공교과과정표</a:t>
            </a:r>
            <a:r>
              <a:rPr lang="en-US" altLang="ko-KR" dirty="0">
                <a:latin typeface="한컴 윤고딕 250" pitchFamily="18" charset="-127"/>
                <a:ea typeface="한컴 윤고딕 250" pitchFamily="18" charset="-127"/>
              </a:rPr>
              <a:t>, </a:t>
            </a:r>
            <a:endParaRPr lang="en-US" altLang="ko-KR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필수교양 </a:t>
            </a:r>
            <a:r>
              <a:rPr lang="ko-KR" altLang="en-US" dirty="0">
                <a:latin typeface="한컴 윤고딕 250" pitchFamily="18" charset="-127"/>
                <a:ea typeface="한컴 윤고딕 250" pitchFamily="18" charset="-127"/>
              </a:rPr>
              <a:t>및 전공교과목 </a:t>
            </a:r>
            <a:endParaRPr lang="en-US" altLang="ko-KR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이수상황 </a:t>
            </a:r>
            <a:r>
              <a:rPr lang="ko-KR" altLang="en-US" dirty="0">
                <a:latin typeface="한컴 윤고딕 250" pitchFamily="18" charset="-127"/>
                <a:ea typeface="한컴 윤고딕 250" pitchFamily="18" charset="-127"/>
              </a:rPr>
              <a:t>및 계획표</a:t>
            </a:r>
            <a:r>
              <a:rPr lang="en-US" altLang="ko-KR" dirty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r>
              <a:rPr lang="en-US" altLang="ko-KR" sz="2000" dirty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000" dirty="0">
                <a:latin typeface="한컴 윤고딕 250" pitchFamily="18" charset="-127"/>
                <a:ea typeface="한컴 윤고딕 250" pitchFamily="18" charset="-127"/>
              </a:rPr>
              <a:t>선택</a:t>
            </a:r>
            <a:r>
              <a:rPr lang="en-US" altLang="ko-KR" sz="2000" dirty="0">
                <a:latin typeface="한컴 윤고딕 250" pitchFamily="18" charset="-127"/>
                <a:ea typeface="한컴 윤고딕 250" pitchFamily="18" charset="-127"/>
              </a:rPr>
              <a:t>]</a:t>
            </a:r>
          </a:p>
          <a:p>
            <a:r>
              <a:rPr lang="ko-KR" altLang="en-US" dirty="0" err="1">
                <a:latin typeface="한컴 윤고딕 250" pitchFamily="18" charset="-127"/>
                <a:ea typeface="한컴 윤고딕 250" pitchFamily="18" charset="-127"/>
              </a:rPr>
              <a:t>전공설계면담록</a:t>
            </a:r>
            <a:r>
              <a:rPr lang="en-US" altLang="ko-KR" dirty="0">
                <a:latin typeface="한컴 윤고딕 250" pitchFamily="18" charset="-127"/>
                <a:ea typeface="한컴 윤고딕 250" pitchFamily="18" charset="-127"/>
              </a:rPr>
              <a:t>, </a:t>
            </a:r>
          </a:p>
          <a:p>
            <a:r>
              <a:rPr lang="ko-KR" altLang="en-US" dirty="0">
                <a:latin typeface="한컴 윤고딕 250" pitchFamily="18" charset="-127"/>
                <a:ea typeface="한컴 윤고딕 250" pitchFamily="18" charset="-127"/>
              </a:rPr>
              <a:t>관련학과교수 소견서</a:t>
            </a:r>
          </a:p>
        </p:txBody>
      </p:sp>
    </p:spTree>
    <p:extLst>
      <p:ext uri="{BB962C8B-B14F-4D97-AF65-F5344CB8AC3E}">
        <p14:creationId xmlns:p14="http://schemas.microsoft.com/office/powerpoint/2010/main" val="10150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82" y="1917112"/>
            <a:ext cx="5993340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954924" y="4581127"/>
            <a:ext cx="1044116" cy="185287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050625" y="3904113"/>
            <a:ext cx="1944216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⑤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신청서출력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299088" y="3147242"/>
            <a:ext cx="613931" cy="20975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줄무늬가 있는 오른쪽 화살표 5"/>
          <p:cNvSpPr/>
          <p:nvPr/>
        </p:nvSpPr>
        <p:spPr>
          <a:xfrm rot="13522478">
            <a:off x="6861487" y="3362767"/>
            <a:ext cx="536467" cy="411684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1185466"/>
            <a:ext cx="6814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한컴 윤고딕 250" pitchFamily="18" charset="-127"/>
                <a:ea typeface="한컴 윤고딕 250" pitchFamily="18" charset="-127"/>
              </a:rPr>
              <a:t>※ 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학생설계전공은 종이신청서 및 관련 자료 제출이 필요하므로</a:t>
            </a:r>
            <a:endParaRPr lang="en-US" altLang="ko-KR" sz="20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이번 단계부터는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온라인으로 진행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해주십시오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5767" y="5430883"/>
            <a:ext cx="7101435" cy="738664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④ 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온라인 </a:t>
            </a:r>
            <a:r>
              <a:rPr lang="ko-KR" altLang="en-US" sz="20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0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0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0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0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학사행정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전공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과정신청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나의 종합신청내역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&gt;[</a:t>
            </a:r>
            <a:r>
              <a:rPr lang="ko-KR" altLang="en-US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상세</a:t>
            </a:r>
            <a:r>
              <a:rPr lang="en-US" altLang="ko-KR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1" name="줄무늬가 있는 오른쪽 화살표 20"/>
          <p:cNvSpPr/>
          <p:nvPr/>
        </p:nvSpPr>
        <p:spPr>
          <a:xfrm rot="14497370">
            <a:off x="1554707" y="4878796"/>
            <a:ext cx="565917" cy="420958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43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7638"/>
            <a:ext cx="6459524" cy="47875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322664" y="1607089"/>
            <a:ext cx="341809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줄무늬가 있는 오른쪽 화살표 4"/>
          <p:cNvSpPr/>
          <p:nvPr/>
        </p:nvSpPr>
        <p:spPr>
          <a:xfrm rot="17817682">
            <a:off x="2817806" y="1950980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9807" y="2610809"/>
            <a:ext cx="3240360" cy="1938992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⑥ 신청서 출력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지도교수님과 면담 후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최종 확정된 교육과정을 신청서와 함께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)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사무실로 제출 </a:t>
            </a:r>
            <a:endParaRPr lang="en-US" altLang="ko-KR" sz="2400" dirty="0" smtClean="0">
              <a:solidFill>
                <a:srgbClr val="FF000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5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255</Words>
  <Application>Microsoft Office PowerPoint</Application>
  <PresentationFormat>화면 슬라이드 쇼(4:3)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한컴 윤고딕 250</vt:lpstr>
      <vt:lpstr>Arial</vt:lpstr>
      <vt:lpstr>Office 테마</vt:lpstr>
      <vt:lpstr>모바일 마이스누앱으로  다전공 신청하는 방법</vt:lpstr>
      <vt:lpstr>다전공(복수, 부, 연합, 연계전공) 신청 STEP.1</vt:lpstr>
      <vt:lpstr>다전공(복수, 부, 연합, 연계전공) 신청 STEP.2</vt:lpstr>
      <vt:lpstr>다전공(복수, 부, 연합, 연계전공) 신청 STEP.3</vt:lpstr>
      <vt:lpstr>다전공(복수, 부, 연합, 연계전공) 신청 STEP.4</vt:lpstr>
      <vt:lpstr>다전공(복수, 부, 연합, 연계전공) 신청 STEP.5: 신청완료</vt:lpstr>
      <vt:lpstr>다전공(학생설계전공) 신청 STEP.1</vt:lpstr>
      <vt:lpstr>다전공(학생설계전공) 신청 STEP.2</vt:lpstr>
      <vt:lpstr>다전공(학생설계전공) 신청 STEP.3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84</cp:revision>
  <dcterms:created xsi:type="dcterms:W3CDTF">2013-12-19T01:24:18Z</dcterms:created>
  <dcterms:modified xsi:type="dcterms:W3CDTF">2017-06-28T04:20:00Z</dcterms:modified>
</cp:coreProperties>
</file>