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42113" cy="98726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4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63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76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64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06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27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60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397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6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107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107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0AEED-6633-41DD-80A0-56F703B2B31B}" type="datetimeFigureOut">
              <a:rPr lang="ko-KR" altLang="en-US" smtClean="0"/>
              <a:t>2019-08-21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882D9-28D4-45EF-802E-83C520DE8F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78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26999"/>
            <a:ext cx="9144000" cy="893763"/>
          </a:xfrm>
        </p:spPr>
        <p:txBody>
          <a:bodyPr>
            <a:normAutofit fontScale="90000"/>
          </a:bodyPr>
          <a:lstStyle/>
          <a:p>
            <a:r>
              <a:rPr lang="ko-KR" altLang="en-US" sz="4800" dirty="0" smtClean="0"/>
              <a:t>들개 </a:t>
            </a:r>
            <a:r>
              <a:rPr lang="ko-KR" altLang="en-US" sz="4800" dirty="0" err="1" smtClean="0"/>
              <a:t>포획틀</a:t>
            </a:r>
            <a:r>
              <a:rPr lang="ko-KR" altLang="en-US" sz="4800" dirty="0" smtClean="0"/>
              <a:t> 설치 현황</a:t>
            </a:r>
            <a:r>
              <a:rPr lang="en-US" altLang="ko-KR" sz="4800" dirty="0" smtClean="0"/>
              <a:t>(2019.8.20.)</a:t>
            </a:r>
            <a:endParaRPr lang="ko-KR" altLang="en-US" sz="4800" dirty="0"/>
          </a:p>
        </p:txBody>
      </p:sp>
      <p:grpSp>
        <p:nvGrpSpPr>
          <p:cNvPr id="91" name="그룹 90"/>
          <p:cNvGrpSpPr/>
          <p:nvPr/>
        </p:nvGrpSpPr>
        <p:grpSpPr>
          <a:xfrm>
            <a:off x="393700" y="1073691"/>
            <a:ext cx="11176000" cy="5812681"/>
            <a:chOff x="393700" y="1073691"/>
            <a:chExt cx="11176000" cy="5812681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32932" y="-1634156"/>
              <a:ext cx="5697536" cy="11176000"/>
            </a:xfrm>
            <a:prstGeom prst="rect">
              <a:avLst/>
            </a:prstGeom>
          </p:spPr>
        </p:pic>
        <p:sp>
          <p:nvSpPr>
            <p:cNvPr id="5" name="모서리가 둥근 직사각형 4"/>
            <p:cNvSpPr/>
            <p:nvPr/>
          </p:nvSpPr>
          <p:spPr>
            <a:xfrm>
              <a:off x="4921098" y="1073691"/>
              <a:ext cx="5746902" cy="138582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405235" y="5809154"/>
              <a:ext cx="661743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fontAlgn="base">
                <a:lnSpc>
                  <a:spcPct val="160000"/>
                </a:lnSpc>
              </a:pPr>
              <a:r>
                <a:rPr lang="ko-KR" altLang="en-US" sz="4000" b="1" kern="0" dirty="0" smtClean="0">
                  <a:solidFill>
                    <a:srgbClr val="002060"/>
                  </a:solidFill>
                  <a:ea typeface="함초롬바탕" panose="02030504000101010101" pitchFamily="18" charset="-127"/>
                </a:rPr>
                <a:t>⓵</a:t>
              </a:r>
              <a:endParaRPr lang="ko-KR" altLang="en-US" b="1" kern="0" spc="0" dirty="0"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8271645" y="3539069"/>
              <a:ext cx="661743" cy="18651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fontAlgn="base">
                <a:lnSpc>
                  <a:spcPct val="160000"/>
                </a:lnSpc>
              </a:pPr>
              <a:r>
                <a:rPr lang="ko-KR" altLang="en-US" sz="4000" dirty="0"/>
                <a:t>⓶</a:t>
              </a:r>
            </a:p>
            <a:p>
              <a:pPr algn="just" fontAlgn="base">
                <a:lnSpc>
                  <a:spcPct val="160000"/>
                </a:lnSpc>
              </a:pPr>
              <a:endParaRPr lang="ko-KR" altLang="en-US" sz="3200" kern="0" spc="0" dirty="0">
                <a:effectLst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8371977" y="5559815"/>
              <a:ext cx="681597" cy="942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ct val="160000"/>
                </a:lnSpc>
              </a:pPr>
              <a:r>
                <a:rPr lang="ko-KR" altLang="en-US" sz="4000" b="1" kern="0" dirty="0">
                  <a:solidFill>
                    <a:srgbClr val="000000"/>
                  </a:solidFill>
                  <a:ea typeface="함초롬바탕" panose="02030504000101010101" pitchFamily="18" charset="-127"/>
                </a:rPr>
                <a:t>⓷</a:t>
              </a:r>
              <a:endParaRPr lang="ko-KR" altLang="en-US" b="1" kern="0" spc="0" dirty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916800" y="3304570"/>
              <a:ext cx="681597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ct val="160000"/>
                </a:lnSpc>
              </a:pPr>
              <a:r>
                <a:rPr lang="ko-KR" altLang="en-US" sz="4000" b="1" kern="0" dirty="0">
                  <a:solidFill>
                    <a:srgbClr val="002060"/>
                  </a:solidFill>
                  <a:ea typeface="함초롬바탕" panose="02030504000101010101" pitchFamily="18" charset="-127"/>
                </a:rPr>
                <a:t>⓸</a:t>
              </a:r>
              <a:endParaRPr lang="ko-KR" altLang="en-US" b="1" kern="0" spc="0" dirty="0"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683343" y="2652002"/>
              <a:ext cx="681597" cy="942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ct val="160000"/>
                </a:lnSpc>
              </a:pPr>
              <a:r>
                <a:rPr lang="ko-KR" altLang="en-US" sz="4000" b="1" kern="0" dirty="0">
                  <a:solidFill>
                    <a:srgbClr val="000000"/>
                  </a:solidFill>
                  <a:ea typeface="함초롬바탕" panose="02030504000101010101" pitchFamily="18" charset="-127"/>
                </a:rPr>
                <a:t>⓹</a:t>
              </a:r>
              <a:endParaRPr lang="ko-KR" altLang="en-US" b="1" kern="0" spc="0" dirty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7510263" y="2356038"/>
              <a:ext cx="681597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ct val="160000"/>
                </a:lnSpc>
              </a:pPr>
              <a:r>
                <a:rPr lang="ko-KR" altLang="en-US" sz="4000" b="1" kern="0" dirty="0">
                  <a:solidFill>
                    <a:srgbClr val="002060"/>
                  </a:solidFill>
                  <a:ea typeface="함초롬바탕" panose="02030504000101010101" pitchFamily="18" charset="-127"/>
                </a:rPr>
                <a:t>⓺</a:t>
              </a:r>
              <a:endParaRPr lang="ko-KR" altLang="en-US" b="1" kern="0" spc="0" dirty="0"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6850274" y="2113393"/>
              <a:ext cx="681597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ct val="160000"/>
                </a:lnSpc>
              </a:pPr>
              <a:r>
                <a:rPr lang="ko-KR" altLang="en-US" sz="4000" b="1" kern="0" dirty="0">
                  <a:solidFill>
                    <a:srgbClr val="002060"/>
                  </a:solidFill>
                  <a:ea typeface="함초롬바탕" panose="02030504000101010101" pitchFamily="18" charset="-127"/>
                </a:rPr>
                <a:t>⓻</a:t>
              </a:r>
              <a:endParaRPr lang="ko-KR" altLang="en-US" b="1" kern="0" spc="0" dirty="0"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893468" y="2150692"/>
              <a:ext cx="681597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ct val="160000"/>
                </a:lnSpc>
              </a:pPr>
              <a:r>
                <a:rPr lang="ko-KR" altLang="en-US" sz="4000" b="1" kern="0" dirty="0">
                  <a:solidFill>
                    <a:srgbClr val="002060"/>
                  </a:solidFill>
                  <a:ea typeface="함초롬바탕" panose="02030504000101010101" pitchFamily="18" charset="-127"/>
                </a:rPr>
                <a:t>⓼</a:t>
              </a:r>
              <a:endParaRPr lang="ko-KR" altLang="en-US" b="1" kern="0" spc="0" dirty="0"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3235203" y="2756804"/>
              <a:ext cx="681597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ct val="160000"/>
                </a:lnSpc>
              </a:pPr>
              <a:r>
                <a:rPr lang="ko-KR" altLang="en-US" sz="4000" b="1" kern="0" dirty="0">
                  <a:solidFill>
                    <a:srgbClr val="002060"/>
                  </a:solidFill>
                  <a:ea typeface="함초롬바탕" panose="02030504000101010101" pitchFamily="18" charset="-127"/>
                </a:rPr>
                <a:t>⓽</a:t>
              </a:r>
              <a:endParaRPr lang="ko-KR" altLang="en-US" b="1" kern="0" spc="0" dirty="0">
                <a:solidFill>
                  <a:srgbClr val="002060"/>
                </a:solidFill>
                <a:effectLst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2680288" y="2485981"/>
              <a:ext cx="681597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ct val="160000"/>
                </a:lnSpc>
              </a:pPr>
              <a:r>
                <a:rPr lang="ko-KR" altLang="en-US" sz="4000" b="1" kern="0" dirty="0">
                  <a:solidFill>
                    <a:srgbClr val="002060"/>
                  </a:solidFill>
                  <a:ea typeface="함초롬바탕" panose="02030504000101010101" pitchFamily="18" charset="-127"/>
                </a:rPr>
                <a:t>⓾</a:t>
              </a:r>
              <a:endParaRPr lang="ko-KR" altLang="en-US" b="1" kern="0" spc="0" dirty="0">
                <a:solidFill>
                  <a:srgbClr val="002060"/>
                </a:solidFill>
                <a:effectLst/>
              </a:endParaRPr>
            </a:p>
          </p:txBody>
        </p:sp>
        <p:cxnSp>
          <p:nvCxnSpPr>
            <p:cNvPr id="22" name="꺾인 연결선 21"/>
            <p:cNvCxnSpPr/>
            <p:nvPr/>
          </p:nvCxnSpPr>
          <p:spPr>
            <a:xfrm rot="16200000" flipH="1">
              <a:off x="3570646" y="3599966"/>
              <a:ext cx="434911" cy="382780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타원 23"/>
            <p:cNvSpPr/>
            <p:nvPr/>
          </p:nvSpPr>
          <p:spPr>
            <a:xfrm>
              <a:off x="3966023" y="3941750"/>
              <a:ext cx="101600" cy="1186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>
              <a:off x="4488142" y="2142193"/>
              <a:ext cx="101600" cy="1186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" name="타원 25"/>
            <p:cNvSpPr/>
            <p:nvPr/>
          </p:nvSpPr>
          <p:spPr>
            <a:xfrm>
              <a:off x="4800172" y="2501900"/>
              <a:ext cx="101600" cy="1186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7" name="타원 26"/>
            <p:cNvSpPr/>
            <p:nvPr/>
          </p:nvSpPr>
          <p:spPr>
            <a:xfrm>
              <a:off x="5248718" y="2908586"/>
              <a:ext cx="101600" cy="1186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8" name="타원 27"/>
            <p:cNvSpPr/>
            <p:nvPr/>
          </p:nvSpPr>
          <p:spPr>
            <a:xfrm>
              <a:off x="5842668" y="3530792"/>
              <a:ext cx="101600" cy="1186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9" name="타원 28"/>
            <p:cNvSpPr/>
            <p:nvPr/>
          </p:nvSpPr>
          <p:spPr>
            <a:xfrm>
              <a:off x="6489864" y="3022525"/>
              <a:ext cx="101600" cy="1186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30" name="타원 29"/>
            <p:cNvSpPr/>
            <p:nvPr/>
          </p:nvSpPr>
          <p:spPr>
            <a:xfrm>
              <a:off x="6570760" y="3443323"/>
              <a:ext cx="101600" cy="1186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31" name="타원 30"/>
            <p:cNvSpPr/>
            <p:nvPr/>
          </p:nvSpPr>
          <p:spPr>
            <a:xfrm>
              <a:off x="4241802" y="4301489"/>
              <a:ext cx="101600" cy="1186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cxnSp>
          <p:nvCxnSpPr>
            <p:cNvPr id="32" name="꺾인 연결선 31"/>
            <p:cNvCxnSpPr/>
            <p:nvPr/>
          </p:nvCxnSpPr>
          <p:spPr>
            <a:xfrm rot="10800000">
              <a:off x="4488142" y="2201539"/>
              <a:ext cx="1493558" cy="540596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꺾인 연결선 34"/>
            <p:cNvCxnSpPr/>
            <p:nvPr/>
          </p:nvCxnSpPr>
          <p:spPr>
            <a:xfrm flipV="1">
              <a:off x="3262001" y="2569741"/>
              <a:ext cx="1609954" cy="530092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꺾인 연결선 36"/>
            <p:cNvCxnSpPr/>
            <p:nvPr/>
          </p:nvCxnSpPr>
          <p:spPr>
            <a:xfrm rot="10800000" flipV="1">
              <a:off x="6515264" y="2731860"/>
              <a:ext cx="432658" cy="362185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꺾인 연결선 37"/>
            <p:cNvCxnSpPr/>
            <p:nvPr/>
          </p:nvCxnSpPr>
          <p:spPr>
            <a:xfrm rot="10800000">
              <a:off x="5248718" y="2974506"/>
              <a:ext cx="1552936" cy="278322"/>
            </a:xfrm>
            <a:prstGeom prst="bentConnector3">
              <a:avLst>
                <a:gd name="adj1" fmla="val 54907"/>
              </a:avLst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꺾인 연결선 38"/>
            <p:cNvCxnSpPr/>
            <p:nvPr/>
          </p:nvCxnSpPr>
          <p:spPr>
            <a:xfrm rot="10800000" flipV="1">
              <a:off x="5844692" y="2974505"/>
              <a:ext cx="1751227" cy="619790"/>
            </a:xfrm>
            <a:prstGeom prst="bentConnector3">
              <a:avLst>
                <a:gd name="adj1" fmla="val 11564"/>
              </a:avLst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꺾인 연결선 39"/>
            <p:cNvCxnSpPr/>
            <p:nvPr/>
          </p:nvCxnSpPr>
          <p:spPr>
            <a:xfrm rot="10800000">
              <a:off x="6553310" y="3481868"/>
              <a:ext cx="1810531" cy="616728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꺾인 연결선 40"/>
            <p:cNvCxnSpPr/>
            <p:nvPr/>
          </p:nvCxnSpPr>
          <p:spPr>
            <a:xfrm rot="5400000" flipH="1" flipV="1">
              <a:off x="3082275" y="4966200"/>
              <a:ext cx="1875039" cy="545616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타원 48"/>
            <p:cNvSpPr/>
            <p:nvPr/>
          </p:nvSpPr>
          <p:spPr>
            <a:xfrm>
              <a:off x="5910884" y="3783883"/>
              <a:ext cx="101600" cy="1186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0" name="타원 49"/>
            <p:cNvSpPr/>
            <p:nvPr/>
          </p:nvSpPr>
          <p:spPr>
            <a:xfrm>
              <a:off x="5981700" y="3295413"/>
              <a:ext cx="101600" cy="1186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cxnSp>
          <p:nvCxnSpPr>
            <p:cNvPr id="74" name="꺾인 연결선 73"/>
            <p:cNvCxnSpPr/>
            <p:nvPr/>
          </p:nvCxnSpPr>
          <p:spPr>
            <a:xfrm flipV="1">
              <a:off x="4462822" y="3348967"/>
              <a:ext cx="1604370" cy="563940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꺾인 연결선 79"/>
            <p:cNvCxnSpPr/>
            <p:nvPr/>
          </p:nvCxnSpPr>
          <p:spPr>
            <a:xfrm rot="10800000">
              <a:off x="5925928" y="3843179"/>
              <a:ext cx="2521343" cy="2358457"/>
            </a:xfrm>
            <a:prstGeom prst="bentConnector3">
              <a:avLst>
                <a:gd name="adj1" fmla="val 50000"/>
              </a:avLst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직사각형 7"/>
          <p:cNvSpPr/>
          <p:nvPr/>
        </p:nvSpPr>
        <p:spPr>
          <a:xfrm>
            <a:off x="3689968" y="918685"/>
            <a:ext cx="289524" cy="942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 latinLnBrk="0">
              <a:lnSpc>
                <a:spcPct val="160000"/>
              </a:lnSpc>
              <a:defRPr/>
            </a:pPr>
            <a:r>
              <a:rPr lang="ko-KR" altLang="en-US" sz="4000" dirty="0"/>
              <a:t>⑫</a:t>
            </a:r>
          </a:p>
        </p:txBody>
      </p:sp>
      <p:cxnSp>
        <p:nvCxnSpPr>
          <p:cNvPr id="42" name="꺾인 연결선 41"/>
          <p:cNvCxnSpPr>
            <a:endCxn id="43" idx="2"/>
          </p:cNvCxnSpPr>
          <p:nvPr/>
        </p:nvCxnSpPr>
        <p:spPr>
          <a:xfrm>
            <a:off x="2189555" y="3131218"/>
            <a:ext cx="1172330" cy="622759"/>
          </a:xfrm>
          <a:prstGeom prst="bentConnector3">
            <a:avLst>
              <a:gd name="adj1" fmla="val 31730"/>
            </a:avLst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타원 42"/>
          <p:cNvSpPr/>
          <p:nvPr/>
        </p:nvSpPr>
        <p:spPr>
          <a:xfrm>
            <a:off x="3361885" y="3694631"/>
            <a:ext cx="101600" cy="1186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44" name="꺾인 연결선 43"/>
          <p:cNvCxnSpPr/>
          <p:nvPr/>
        </p:nvCxnSpPr>
        <p:spPr>
          <a:xfrm rot="10800000" flipV="1">
            <a:off x="2932414" y="1540714"/>
            <a:ext cx="673367" cy="513440"/>
          </a:xfrm>
          <a:prstGeom prst="bentConnector3">
            <a:avLst>
              <a:gd name="adj1" fmla="val 96024"/>
            </a:avLst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타원 44"/>
          <p:cNvSpPr/>
          <p:nvPr/>
        </p:nvSpPr>
        <p:spPr>
          <a:xfrm>
            <a:off x="2913077" y="2044647"/>
            <a:ext cx="101600" cy="1186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558797" y="2716550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000" dirty="0"/>
              <a:t>⑪</a:t>
            </a:r>
          </a:p>
        </p:txBody>
      </p:sp>
    </p:spTree>
    <p:extLst>
      <p:ext uri="{BB962C8B-B14F-4D97-AF65-F5344CB8AC3E}">
        <p14:creationId xmlns:p14="http://schemas.microsoft.com/office/powerpoint/2010/main" val="4827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100424"/>
              </p:ext>
            </p:extLst>
          </p:nvPr>
        </p:nvGraphicFramePr>
        <p:xfrm>
          <a:off x="25168" y="140918"/>
          <a:ext cx="11694252" cy="2993712"/>
        </p:xfrm>
        <a:graphic>
          <a:graphicData uri="http://schemas.openxmlformats.org/drawingml/2006/table">
            <a:tbl>
              <a:tblPr/>
              <a:tblGrid>
                <a:gridCol w="2537158"/>
                <a:gridCol w="4701023"/>
                <a:gridCol w="1687070"/>
                <a:gridCol w="2769001"/>
              </a:tblGrid>
              <a:tr h="1750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함초롬바탕" panose="02030504000101010101" pitchFamily="18" charset="-127"/>
                        </a:rPr>
                        <a:t>순 번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 panose="02030504000101010101" pitchFamily="18" charset="-127"/>
                        </a:rPr>
                        <a:t>위 치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>
                          <a:solidFill>
                            <a:srgbClr val="000000"/>
                          </a:solidFill>
                          <a:effectLst/>
                          <a:ea typeface="함초롬바탕" panose="02030504000101010101" pitchFamily="18" charset="-127"/>
                        </a:rPr>
                        <a:t>크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함초롬바탕" panose="02030504000101010101" pitchFamily="18" charset="-127"/>
                        </a:rPr>
                        <a:t> 기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함초롬바탕" panose="02030504000101010101" pitchFamily="18" charset="-127"/>
                        </a:rPr>
                        <a:t>비 고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①</a:t>
                      </a:r>
                      <a:endParaRPr lang="ko-KR" altLang="en-US" sz="20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74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동 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오르막길 옆 공터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대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-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②</a:t>
                      </a:r>
                      <a:endParaRPr lang="ko-KR" altLang="en-US" sz="20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버들골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대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2019.</a:t>
                      </a:r>
                      <a:r>
                        <a:rPr lang="en-US" altLang="ko-KR" sz="11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 5. 23. </a:t>
                      </a:r>
                      <a:r>
                        <a:rPr lang="ko-KR" altLang="en-US" sz="1100" b="1" kern="0" spc="0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자하연</a:t>
                      </a:r>
                      <a:r>
                        <a:rPr lang="ko-KR" altLang="en-US" sz="11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 → 이동설치</a:t>
                      </a:r>
                      <a:endParaRPr lang="ko-KR" altLang="en-US" sz="1100" b="1" kern="0" spc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③</a:t>
                      </a:r>
                      <a:endParaRPr lang="ko-KR" altLang="en-US" sz="20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교수회관 아래 공터</a:t>
                      </a: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중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노후화 됨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함초롬바탕" panose="02030504000101010101" pitchFamily="18" charset="-127"/>
                        <a:cs typeface="+mn-cs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④</a:t>
                      </a:r>
                      <a:endParaRPr lang="ko-KR" altLang="en-US" sz="20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버들골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소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⑤</a:t>
                      </a:r>
                      <a:endParaRPr lang="ko-KR" altLang="en-US" sz="20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버들골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대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8622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65768"/>
              </p:ext>
            </p:extLst>
          </p:nvPr>
        </p:nvGraphicFramePr>
        <p:xfrm>
          <a:off x="25168" y="3242104"/>
          <a:ext cx="11694252" cy="3424338"/>
        </p:xfrm>
        <a:graphic>
          <a:graphicData uri="http://schemas.openxmlformats.org/drawingml/2006/table">
            <a:tbl>
              <a:tblPr/>
              <a:tblGrid>
                <a:gridCol w="2533474"/>
                <a:gridCol w="4704707"/>
                <a:gridCol w="1687070"/>
                <a:gridCol w="2769001"/>
              </a:tblGrid>
              <a:tr h="3406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⑥</a:t>
                      </a:r>
                      <a:endParaRPr lang="ko-KR" altLang="en-US" sz="20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풍산마당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뒤편</a:t>
                      </a: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중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 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노후화 됨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⑦</a:t>
                      </a:r>
                      <a:endParaRPr lang="ko-KR" altLang="en-US" sz="20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댐 아래 공터</a:t>
                      </a: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중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-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⑧</a:t>
                      </a:r>
                      <a:endParaRPr lang="ko-KR" altLang="en-US" sz="2000" b="1" kern="0" spc="0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관악사</a:t>
                      </a:r>
                      <a:r>
                        <a:rPr lang="ko-KR" altLang="en-US" sz="1600" b="1" kern="0" spc="0" dirty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운동장</a:t>
                      </a:r>
                      <a:r>
                        <a:rPr lang="en-US" altLang="ko-KR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야구연습장</a:t>
                      </a:r>
                      <a:r>
                        <a:rPr lang="en-US" altLang="ko-KR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600" b="1" kern="0" spc="0" dirty="0">
                        <a:solidFill>
                          <a:srgbClr val="0070C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대</a:t>
                      </a:r>
                      <a:endParaRPr lang="ko-KR" altLang="en-US" sz="1600" b="1" kern="0" spc="0" dirty="0">
                        <a:solidFill>
                          <a:srgbClr val="0070C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0" spc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2019.</a:t>
                      </a:r>
                      <a:r>
                        <a:rPr lang="en-US" altLang="ko-KR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 5. 21. </a:t>
                      </a:r>
                      <a:r>
                        <a:rPr lang="ko-KR" altLang="en-US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구매 </a:t>
                      </a:r>
                      <a:r>
                        <a:rPr lang="en-US" altLang="ko-KR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/ </a:t>
                      </a:r>
                      <a:r>
                        <a:rPr lang="ko-KR" altLang="en-US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설치</a:t>
                      </a:r>
                      <a:endParaRPr lang="ko-KR" altLang="en-US" sz="1100" b="1" kern="0" spc="0" dirty="0" smtClean="0">
                        <a:solidFill>
                          <a:srgbClr val="0070C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⑨</a:t>
                      </a:r>
                      <a:endParaRPr lang="ko-KR" altLang="en-US" sz="2000" b="1" kern="0" spc="0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환경대학원 건물 뒤</a:t>
                      </a:r>
                      <a:r>
                        <a:rPr lang="en-US" altLang="ko-KR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처마 밑</a:t>
                      </a:r>
                      <a:r>
                        <a:rPr lang="en-US" altLang="ko-KR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600" b="1" kern="0" spc="0" dirty="0">
                        <a:solidFill>
                          <a:srgbClr val="0070C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대</a:t>
                      </a:r>
                      <a:endParaRPr lang="ko-KR" altLang="en-US" sz="1600" b="1" kern="0" spc="0" dirty="0">
                        <a:solidFill>
                          <a:srgbClr val="0070C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0" spc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2019.</a:t>
                      </a:r>
                      <a:r>
                        <a:rPr lang="en-US" altLang="ko-KR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 5. 21. </a:t>
                      </a:r>
                      <a:r>
                        <a:rPr lang="ko-KR" altLang="en-US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구매 </a:t>
                      </a:r>
                      <a:r>
                        <a:rPr lang="en-US" altLang="ko-KR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/ </a:t>
                      </a:r>
                      <a:r>
                        <a:rPr lang="ko-KR" altLang="en-US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설치</a:t>
                      </a:r>
                      <a:endParaRPr lang="ko-KR" altLang="en-US" sz="1100" b="1" kern="0" spc="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함초롬바탕" panose="02030504000101010101" pitchFamily="18" charset="-127"/>
                        <a:cs typeface="+mn-cs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⑩</a:t>
                      </a:r>
                      <a:endParaRPr lang="ko-KR" altLang="en-US" sz="2000" b="1" kern="0" spc="0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904</a:t>
                      </a:r>
                      <a:r>
                        <a:rPr lang="ko-KR" altLang="en-US" sz="1600" b="1" kern="0" spc="0" dirty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동 후면 보행로</a:t>
                      </a: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함초롬바탕" panose="02030504000101010101" pitchFamily="18" charset="-127"/>
                        </a:rPr>
                        <a:t>대</a:t>
                      </a:r>
                      <a:endParaRPr lang="ko-KR" altLang="en-US" sz="1600" b="1" kern="0" spc="0" dirty="0">
                        <a:solidFill>
                          <a:srgbClr val="0070C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0" spc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2019.</a:t>
                      </a:r>
                      <a:r>
                        <a:rPr lang="en-US" altLang="ko-KR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 5. 21. </a:t>
                      </a:r>
                      <a:r>
                        <a:rPr lang="ko-KR" altLang="en-US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구매 </a:t>
                      </a:r>
                      <a:r>
                        <a:rPr lang="en-US" altLang="ko-KR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/ </a:t>
                      </a:r>
                      <a:r>
                        <a:rPr lang="ko-KR" altLang="en-US" sz="11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함초롬바탕" panose="02030504000101010101" pitchFamily="18" charset="-127"/>
                          <a:cs typeface="+mn-cs"/>
                        </a:rPr>
                        <a:t>설치</a:t>
                      </a:r>
                      <a:endParaRPr lang="ko-KR" altLang="en-US" sz="1100" b="1" kern="0" spc="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함초롬바탕" panose="02030504000101010101" pitchFamily="18" charset="-127"/>
                        <a:cs typeface="+mn-cs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⑪</a:t>
                      </a: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49</a:t>
                      </a:r>
                      <a:r>
                        <a:rPr lang="ko-KR" alt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동 뒤 언덕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F0302020204030204"/>
                          <a:ea typeface="함초롬바탕" panose="02030504000101010101" pitchFamily="18" charset="-127"/>
                          <a:cs typeface="+mn-cs"/>
                        </a:rPr>
                        <a:t>대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 panose="02030504000101010101" pitchFamily="18" charset="-127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맑은 고딕" panose="020F0302020204030204"/>
                          <a:ea typeface="함초롬바탕" panose="02030504000101010101" pitchFamily="18" charset="-127"/>
                          <a:cs typeface="+mn-cs"/>
                        </a:rPr>
                        <a:t>2019. 8. 9. </a:t>
                      </a:r>
                      <a:r>
                        <a:rPr kumimoji="0" lang="ko-KR" altLang="en-US" sz="1100" b="1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맑은 고딕" panose="020F0302020204030204"/>
                          <a:ea typeface="함초롬바탕" panose="02030504000101010101" pitchFamily="18" charset="-127"/>
                          <a:cs typeface="+mn-cs"/>
                        </a:rPr>
                        <a:t>추가설치</a:t>
                      </a:r>
                      <a:endParaRPr kumimoji="0" lang="ko-KR" altLang="en-US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맑은 고딕" panose="020F0302020204030204"/>
                        <a:ea typeface="함초롬바탕" panose="02030504000101010101" pitchFamily="18" charset="-127"/>
                        <a:cs typeface="+mn-cs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⑫</a:t>
                      </a: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926</a:t>
                      </a:r>
                      <a:r>
                        <a:rPr lang="ko-KR" alt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동 옆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anose="020F0302020204030204"/>
                          <a:ea typeface="함초롬바탕" panose="02030504000101010101" pitchFamily="18" charset="-127"/>
                          <a:cs typeface="+mn-cs"/>
                        </a:rPr>
                        <a:t>대</a:t>
                      </a:r>
                      <a:endParaRPr kumimoji="0" lang="ko-KR" altLang="en-US" sz="1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 panose="020F0302020204030204"/>
                        <a:ea typeface="함초롬바탕" panose="02030504000101010101" pitchFamily="18" charset="-127"/>
                        <a:cs typeface="+mn-cs"/>
                      </a:endParaRP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맑은 고딕" panose="020F0302020204030204"/>
                          <a:ea typeface="함초롬바탕" panose="02030504000101010101" pitchFamily="18" charset="-127"/>
                          <a:cs typeface="+mn-cs"/>
                        </a:rPr>
                        <a:t>2019. 8. 9. </a:t>
                      </a:r>
                      <a:r>
                        <a:rPr kumimoji="0" lang="ko-KR" altLang="en-US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맑은 고딕" panose="020F0302020204030204"/>
                          <a:ea typeface="함초롬바탕" panose="02030504000101010101" pitchFamily="18" charset="-127"/>
                          <a:cs typeface="+mn-cs"/>
                        </a:rPr>
                        <a:t>추가설치</a:t>
                      </a:r>
                    </a:p>
                  </a:txBody>
                  <a:tcPr marL="49786" marR="49786" marT="13764" marB="13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4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149</Words>
  <Application>Microsoft Office PowerPoint</Application>
  <PresentationFormat>와이드스크린</PresentationFormat>
  <Paragraphs>63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함초롬바탕</vt:lpstr>
      <vt:lpstr>Arial</vt:lpstr>
      <vt:lpstr>Office 테마</vt:lpstr>
      <vt:lpstr>들개 포획틀 설치 현황(2019.8.20.)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들개 포획틀 설치 현황(2019.5.24.)</dc:title>
  <dc:creator>snu</dc:creator>
  <cp:lastModifiedBy>Windows 사용자</cp:lastModifiedBy>
  <cp:revision>35</cp:revision>
  <cp:lastPrinted>2019-08-12T08:44:06Z</cp:lastPrinted>
  <dcterms:created xsi:type="dcterms:W3CDTF">2019-05-24T04:42:19Z</dcterms:created>
  <dcterms:modified xsi:type="dcterms:W3CDTF">2019-08-21T04:34:34Z</dcterms:modified>
</cp:coreProperties>
</file>