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801600" cy="9601200" type="A3"/>
  <p:notesSz cx="6807200" cy="9939338"/>
  <p:defaultTextStyle>
    <a:defPPr>
      <a:defRPr lang="ko-KR"/>
    </a:defPPr>
    <a:lvl1pPr marL="0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134" y="78"/>
      </p:cViewPr>
      <p:guideLst>
        <p:guide orient="horz" pos="3047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30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06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16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71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7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9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4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09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132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38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96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4593A-0F53-4812-85C3-27AD6AE2E098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44A5-E375-408F-8951-BF179F333E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37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2168" y="527984"/>
            <a:ext cx="12097264" cy="758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r>
              <a:rPr lang="ko-KR" altLang="en-US" sz="2000" b="1" kern="0" dirty="0" smtClean="0">
                <a:solidFill>
                  <a:srgbClr val="000000"/>
                </a:solidFill>
                <a:latin typeface="+mn-ea"/>
              </a:rPr>
              <a:t>건축학사학위 </a:t>
            </a:r>
            <a:r>
              <a:rPr lang="ko-KR" altLang="en-US" sz="2000" b="1" kern="0" dirty="0" smtClean="0">
                <a:latin typeface="+mn-ea"/>
              </a:rPr>
              <a:t>졸업설계논문</a:t>
            </a:r>
            <a:endParaRPr lang="en-US" altLang="ko-KR" sz="1400" b="1" kern="0" dirty="0" smtClean="0"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endParaRPr lang="en-US" altLang="ko-KR" sz="1400" b="1" kern="0" dirty="0"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endParaRPr lang="en-US" altLang="ko-KR" sz="1400" b="1" kern="0" dirty="0" smtClean="0"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endParaRPr lang="en-US" altLang="ko-KR" sz="1400" b="1" kern="0" dirty="0" smtClean="0"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r>
              <a:rPr lang="ko-KR" altLang="en-US" sz="4800" b="1" kern="0" dirty="0" smtClean="0">
                <a:latin typeface="+mn-ea"/>
              </a:rPr>
              <a:t>졸업설계논문제목</a:t>
            </a:r>
            <a:endParaRPr lang="en-US" altLang="ko-KR" sz="1800" b="1" kern="0" dirty="0">
              <a:latin typeface="+mn-ea"/>
            </a:endParaRPr>
          </a:p>
          <a:p>
            <a:pPr marL="342900" indent="-342900"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en-US" altLang="ko-KR" sz="1800" b="1" kern="0" dirty="0" smtClean="0">
              <a:solidFill>
                <a:srgbClr val="000000"/>
              </a:solidFill>
              <a:latin typeface="+mn-ea"/>
            </a:endParaRPr>
          </a:p>
          <a:p>
            <a:pPr marL="342900" indent="-342900"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en-US" altLang="ko-KR" sz="1800" b="1" kern="0" dirty="0">
              <a:solidFill>
                <a:srgbClr val="000000"/>
              </a:solidFill>
              <a:latin typeface="+mn-ea"/>
            </a:endParaRPr>
          </a:p>
          <a:p>
            <a:pPr marL="342900" indent="-342900"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en-US" altLang="ko-KR" sz="1800" b="1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20     </a:t>
            </a: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년        월</a:t>
            </a:r>
            <a:endParaRPr lang="en-US" altLang="ko-KR" sz="1600" b="1" kern="0" dirty="0" smtClean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100" kern="0" dirty="0" smtClean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서울대학교 </a:t>
            </a: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공과대학</a:t>
            </a:r>
            <a:endParaRPr lang="ko-KR" altLang="en-US" sz="11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1000"/>
              </a:spcAft>
            </a:pP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건축학과</a:t>
            </a:r>
            <a:endParaRPr lang="ko-KR" altLang="en-US" sz="11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800" b="1" kern="0" dirty="0">
                <a:solidFill>
                  <a:srgbClr val="FF0000"/>
                </a:solidFill>
                <a:latin typeface="+mn-ea"/>
              </a:rPr>
              <a:t>홍 길 동</a:t>
            </a:r>
            <a:endParaRPr lang="ko-KR" altLang="en-US" sz="1100" kern="0" spc="0" dirty="0">
              <a:solidFill>
                <a:srgbClr val="FF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086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90764" y="1269213"/>
            <a:ext cx="11820072" cy="718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 latinLnBrk="0">
              <a:lnSpc>
                <a:spcPct val="160000"/>
              </a:lnSpc>
              <a:spcBef>
                <a:spcPts val="1000"/>
              </a:spcBef>
              <a:spcAft>
                <a:spcPts val="300"/>
              </a:spcAft>
            </a:pPr>
            <a:r>
              <a:rPr lang="ko-KR" altLang="en-US" sz="4800" b="1" kern="0" dirty="0" smtClean="0">
                <a:latin typeface="+mn-ea"/>
              </a:rPr>
              <a:t>졸업설계논문제목</a:t>
            </a:r>
            <a:endParaRPr lang="en-US" altLang="ko-KR" sz="1800" b="1" kern="0" dirty="0" smtClean="0"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2000"/>
              </a:spcBef>
              <a:spcAft>
                <a:spcPts val="300"/>
              </a:spcAft>
            </a:pP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이 졸업설계논문을 건축학 </a:t>
            </a: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학사 </a:t>
            </a: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학위 졸업 논문으로 </a:t>
            </a: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제출함</a:t>
            </a:r>
            <a:endParaRPr lang="ko-KR" altLang="en-US" sz="18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2000"/>
              </a:spcBef>
              <a:spcAft>
                <a:spcPts val="300"/>
              </a:spcAft>
            </a:pPr>
            <a:endParaRPr lang="en-US" altLang="ko-KR" sz="2000" b="1" kern="0" dirty="0" smtClean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2000"/>
              </a:spcBef>
              <a:spcAft>
                <a:spcPts val="300"/>
              </a:spcAft>
            </a:pPr>
            <a:endParaRPr lang="en-US" altLang="ko-KR" sz="2000" b="1" kern="0" dirty="0" smtClean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lnSpc>
                <a:spcPct val="160000"/>
              </a:lnSpc>
              <a:spcBef>
                <a:spcPts val="2000"/>
              </a:spcBef>
              <a:spcAft>
                <a:spcPts val="300"/>
              </a:spcAft>
            </a:pPr>
            <a:r>
              <a:rPr lang="en-US" altLang="ko-KR" sz="1800" b="1" kern="0" dirty="0" smtClean="0">
                <a:solidFill>
                  <a:srgbClr val="000000"/>
                </a:solidFill>
                <a:latin typeface="+mn-ea"/>
              </a:rPr>
              <a:t>20   </a:t>
            </a: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년     월</a:t>
            </a:r>
            <a:endParaRPr lang="ko-KR" altLang="en-US" sz="18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spcBef>
                <a:spcPts val="2000"/>
              </a:spcBef>
              <a:spcAft>
                <a:spcPts val="300"/>
              </a:spcAft>
            </a:pP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서울대학교 </a:t>
            </a: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공과대학</a:t>
            </a:r>
            <a:endParaRPr lang="ko-KR" altLang="en-US" sz="18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spcBef>
                <a:spcPts val="2000"/>
              </a:spcBef>
              <a:spcAft>
                <a:spcPts val="300"/>
              </a:spcAft>
            </a:pPr>
            <a:r>
              <a:rPr lang="ko-KR" altLang="en-US" sz="1800" b="1" kern="0" dirty="0">
                <a:solidFill>
                  <a:srgbClr val="000000"/>
                </a:solidFill>
                <a:latin typeface="+mn-ea"/>
              </a:rPr>
              <a:t>건축학과</a:t>
            </a:r>
            <a:endParaRPr lang="ko-KR" altLang="en-US" sz="1800" kern="0" dirty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spcBef>
                <a:spcPts val="2000"/>
              </a:spcBef>
              <a:spcAft>
                <a:spcPts val="300"/>
              </a:spcAft>
            </a:pPr>
            <a:r>
              <a:rPr lang="ko-KR" altLang="en-US" sz="1800" b="1" kern="0" dirty="0" smtClean="0">
                <a:solidFill>
                  <a:srgbClr val="FF0000"/>
                </a:solidFill>
                <a:latin typeface="+mn-ea"/>
              </a:rPr>
              <a:t> 홍 길 동</a:t>
            </a:r>
            <a:endParaRPr lang="en-US" altLang="ko-KR" sz="1800" b="1" kern="0" dirty="0" smtClean="0">
              <a:solidFill>
                <a:srgbClr val="FF0000"/>
              </a:solidFill>
              <a:latin typeface="+mn-ea"/>
            </a:endParaRPr>
          </a:p>
          <a:p>
            <a:pPr algn="ctr" fontAlgn="base" latinLnBrk="0">
              <a:spcBef>
                <a:spcPts val="2000"/>
              </a:spcBef>
              <a:spcAft>
                <a:spcPts val="300"/>
              </a:spcAft>
            </a:pPr>
            <a:endParaRPr lang="en-US" altLang="ko-KR" sz="1800" b="1" kern="0" dirty="0" smtClean="0">
              <a:solidFill>
                <a:srgbClr val="000000"/>
              </a:solidFill>
              <a:latin typeface="+mn-ea"/>
            </a:endParaRPr>
          </a:p>
          <a:p>
            <a:pPr algn="ctr" fontAlgn="base" latinLnBrk="0">
              <a:spcBef>
                <a:spcPts val="2000"/>
              </a:spcBef>
              <a:spcAft>
                <a:spcPts val="300"/>
              </a:spcAft>
            </a:pP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지도교수 </a:t>
            </a:r>
            <a:r>
              <a:rPr lang="en-US" altLang="ko-KR" sz="1800" b="1" kern="0" dirty="0" smtClean="0">
                <a:solidFill>
                  <a:srgbClr val="000000"/>
                </a:solidFill>
                <a:latin typeface="+mn-ea"/>
              </a:rPr>
              <a:t>:  </a:t>
            </a:r>
            <a:r>
              <a:rPr lang="ko-KR" altLang="en-US" sz="1800" b="1" i="1" kern="0" dirty="0" smtClean="0">
                <a:solidFill>
                  <a:srgbClr val="47B0BB"/>
                </a:solidFill>
                <a:latin typeface="+mn-ea"/>
              </a:rPr>
              <a:t>지도교수 기입</a:t>
            </a:r>
            <a:r>
              <a:rPr lang="en-US" altLang="ko-KR" sz="1800" b="1" i="1" kern="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en-US" altLang="ko-KR" sz="1800" b="1" kern="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800" b="1" kern="0" dirty="0" smtClean="0">
                <a:solidFill>
                  <a:srgbClr val="000000"/>
                </a:solidFill>
                <a:latin typeface="+mn-ea"/>
              </a:rPr>
              <a:t>인</a:t>
            </a:r>
            <a:r>
              <a:rPr lang="en-US" altLang="ko-KR" sz="1800" b="1" kern="0" dirty="0" smtClean="0">
                <a:solidFill>
                  <a:srgbClr val="000000"/>
                </a:solidFill>
                <a:latin typeface="+mn-ea"/>
              </a:rPr>
              <a:t>)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287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68784" y="1278657"/>
            <a:ext cx="1887119" cy="3676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US" altLang="ko-KR" b="1" dirty="0" smtClean="0"/>
              <a:t>000000000</a:t>
            </a:r>
          </a:p>
          <a:p>
            <a:pPr marL="457200" indent="-457200" algn="ctr">
              <a:buAutoNum type="arabicPeriod"/>
            </a:pPr>
            <a:endParaRPr lang="en-US" altLang="ko-KR" b="1" dirty="0" smtClean="0"/>
          </a:p>
          <a:p>
            <a:pPr marL="457200" indent="-457200" algn="ctr">
              <a:buAutoNum type="arabicPeriod"/>
            </a:pPr>
            <a:r>
              <a:rPr lang="en-US" altLang="ko-KR" b="1" dirty="0" smtClean="0"/>
              <a:t>000000000</a:t>
            </a:r>
          </a:p>
          <a:p>
            <a:pPr marL="457200" indent="-457200" algn="ctr">
              <a:buAutoNum type="arabicPeriod"/>
            </a:pPr>
            <a:endParaRPr lang="en-US" altLang="ko-KR" b="1" dirty="0" smtClean="0"/>
          </a:p>
          <a:p>
            <a:pPr marL="457200" indent="-457200" algn="ctr">
              <a:buAutoNum type="arabicPeriod"/>
            </a:pPr>
            <a:r>
              <a:rPr lang="en-US" altLang="ko-KR" b="1" dirty="0" smtClean="0"/>
              <a:t>000000000</a:t>
            </a:r>
          </a:p>
          <a:p>
            <a:pPr algn="ctr"/>
            <a:r>
              <a:rPr lang="en-US" altLang="ko-KR" b="1" dirty="0" smtClean="0"/>
              <a:t>.</a:t>
            </a:r>
          </a:p>
          <a:p>
            <a:pPr algn="ctr"/>
            <a:r>
              <a:rPr lang="en-US" altLang="ko-KR" b="1" dirty="0" smtClean="0"/>
              <a:t>.</a:t>
            </a:r>
          </a:p>
          <a:p>
            <a:pPr algn="ctr"/>
            <a:r>
              <a:rPr lang="en-US" altLang="ko-KR" b="1" dirty="0" smtClean="0"/>
              <a:t>.</a:t>
            </a:r>
          </a:p>
          <a:p>
            <a:pPr algn="ctr"/>
            <a:r>
              <a:rPr lang="en-US" altLang="ko-KR" b="1" dirty="0" smtClean="0"/>
              <a:t>.</a:t>
            </a:r>
          </a:p>
          <a:p>
            <a:pPr algn="ctr"/>
            <a:r>
              <a:rPr lang="en-US" altLang="ko-KR" b="1" dirty="0" smtClean="0"/>
              <a:t>.</a:t>
            </a:r>
          </a:p>
          <a:p>
            <a:pPr algn="ctr"/>
            <a:r>
              <a:rPr lang="en-US" altLang="ko-KR" b="1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78876" y="1621557"/>
            <a:ext cx="3927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i="1">
                <a:solidFill>
                  <a:srgbClr val="00B0F0"/>
                </a:solidFill>
              </a:rPr>
              <a:t> </a:t>
            </a:r>
            <a:r>
              <a:rPr lang="en-US" altLang="ko-KR" sz="4400" i="1" smtClean="0">
                <a:solidFill>
                  <a:srgbClr val="00B0F0"/>
                </a:solidFill>
              </a:rPr>
              <a:t>&lt;- </a:t>
            </a:r>
            <a:r>
              <a:rPr lang="ko-KR" altLang="en-US" sz="4400" i="1" dirty="0" smtClean="0">
                <a:solidFill>
                  <a:srgbClr val="00B0F0"/>
                </a:solidFill>
              </a:rPr>
              <a:t>목차</a:t>
            </a:r>
            <a:endParaRPr lang="ko-KR" altLang="en-US" sz="44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8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50</Words>
  <Application>Microsoft Office PowerPoint</Application>
  <PresentationFormat>A3 용지(297x420mm)</PresentationFormat>
  <Paragraphs>35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HJLEE</dc:creator>
  <cp:lastModifiedBy>User</cp:lastModifiedBy>
  <cp:revision>14</cp:revision>
  <cp:lastPrinted>2016-10-12T05:11:15Z</cp:lastPrinted>
  <dcterms:created xsi:type="dcterms:W3CDTF">2016-10-12T00:02:30Z</dcterms:created>
  <dcterms:modified xsi:type="dcterms:W3CDTF">2018-11-19T00:32:59Z</dcterms:modified>
</cp:coreProperties>
</file>