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1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13550" cy="99488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F7572F7E-EFB3-4738-AEF2-7FE255CBE35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58177" autoAdjust="0"/>
  </p:normalViewPr>
  <p:slideViewPr>
    <p:cSldViewPr>
      <p:cViewPr varScale="1">
        <p:scale>
          <a:sx n="67" d="100"/>
          <a:sy n="67" d="100"/>
        </p:scale>
        <p:origin x="2298" y="66"/>
      </p:cViewPr>
      <p:guideLst>
        <p:guide orient="horz" pos="215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38" cy="49744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9435" y="0"/>
            <a:ext cx="2952538" cy="49744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AB2A2704-88C7-488C-9486-32970E680359}" type="datetime1">
              <a:rPr lang="ko-KR" altLang="en-US"/>
              <a:pPr lvl="0">
                <a:defRPr/>
              </a:pPr>
              <a:t>2020-03-11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2075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355" y="4725710"/>
            <a:ext cx="5450840" cy="4476988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9693"/>
            <a:ext cx="2952538" cy="49744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9435" y="9449693"/>
            <a:ext cx="2952538" cy="49744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CFC45013-738B-4C5C-BCED-C42659CDB72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9400" cy="3730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CFC45013-738B-4C5C-BCED-C42659CDB72D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9400" cy="3730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CFC45013-738B-4C5C-BCED-C42659CDB72D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9400" cy="3730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CFC45013-738B-4C5C-BCED-C42659CDB72D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9400" cy="3730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This is about how to upload the ppt(powerpoint) files on eTL</a:t>
            </a:r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r>
              <a:rPr lang="en-US" altLang="ko-KR"/>
              <a:t>To upload ppt files, you need to go to the course home and click [Turning on the Editing Mode]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CFC45013-738B-4C5C-BCED-C42659CDB72D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When the [Editing Mode] is on, drag and drop your </a:t>
            </a:r>
            <a:r>
              <a:rPr lang="en-US" altLang="ko-KR" dirty="0" err="1"/>
              <a:t>ppt</a:t>
            </a:r>
            <a:r>
              <a:rPr lang="en-US" altLang="ko-KR"/>
              <a:t> files.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CFC45013-738B-4C5C-BCED-C42659CDB72D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Click the [Additional materials and activities(</a:t>
            </a:r>
            <a:r>
              <a:rPr lang="ko-KR" altLang="en-US" dirty="0"/>
              <a:t>자료</a:t>
            </a:r>
            <a:r>
              <a:rPr lang="en-US" altLang="ko-KR" dirty="0"/>
              <a:t> </a:t>
            </a:r>
            <a:r>
              <a:rPr lang="ko-KR" altLang="en-US" dirty="0"/>
              <a:t>활동 및 추가</a:t>
            </a:r>
            <a:r>
              <a:rPr lang="en-US" altLang="ko-KR" dirty="0"/>
              <a:t>)].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CFC45013-738B-4C5C-BCED-C42659CDB72D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9400" cy="3730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CFC45013-738B-4C5C-BCED-C42659CDB72D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9400" cy="3730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CFC45013-738B-4C5C-BCED-C42659CDB72D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9400" cy="3730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CFC45013-738B-4C5C-BCED-C42659CDB72D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9400" cy="3730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CFC45013-738B-4C5C-BCED-C42659CDB72D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9400" cy="3730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CFC45013-738B-4C5C-BCED-C42659CDB72D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7ABF-1119-4150-A52B-0B02492005E5}" type="datetime1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교수학습개발센터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F7E5-63CB-4116-B4CD-E061E4CAAB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51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7716-4A53-4448-91E2-2B9A09DAD194}" type="datetime1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교수학습개발센터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F7E5-63CB-4116-B4CD-E061E4CAAB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30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81AC-BF1B-467D-8D6D-0D71730DFDAA}" type="datetime1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교수학습개발센터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F7E5-63CB-4116-B4CD-E061E4CAAB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155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634082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BFE1-DE69-4D1F-8DF6-DEDA55996DAA}" type="datetime1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교수학습개발센터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299872" y="6453337"/>
            <a:ext cx="2844800" cy="365125"/>
          </a:xfrm>
        </p:spPr>
        <p:txBody>
          <a:bodyPr/>
          <a:lstStyle>
            <a:lvl1pPr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826FD4-159E-48FF-AAE1-0E06C4D3E72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35360" y="836712"/>
            <a:ext cx="11521280" cy="0"/>
          </a:xfrm>
          <a:prstGeom prst="line">
            <a:avLst/>
          </a:prstGeom>
          <a:ln w="12700">
            <a:solidFill>
              <a:srgbClr val="68727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0"/>
          <p:cNvSpPr>
            <a:spLocks noGrp="1"/>
          </p:cNvSpPr>
          <p:nvPr>
            <p:ph type="body" sz="quarter" idx="14"/>
          </p:nvPr>
        </p:nvSpPr>
        <p:spPr>
          <a:xfrm>
            <a:off x="334433" y="1052736"/>
            <a:ext cx="11522207" cy="5112544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540000" indent="-216000">
              <a:lnSpc>
                <a:spcPct val="100000"/>
              </a:lnSpc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864000" indent="-216000"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116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1368000"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44650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0152-1C00-4493-A907-41E944BA8EE4}" type="datetime1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교수학습개발센터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F7E5-63CB-4116-B4CD-E061E4CAAB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53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r">
              <a:defRPr sz="3200" b="1" cap="all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708920"/>
            <a:ext cx="10363200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D753-E894-4BF6-A37B-40D1CC588988}" type="datetime1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교수학습개발센터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F7E5-63CB-4116-B4CD-E061E4CAAB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104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FE74-9423-4E6C-A70E-0475178634CE}" type="datetime1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교수학습개발센터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F7E5-63CB-4116-B4CD-E061E4CAAB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56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101F-3431-48A4-A5A1-47C5776E1CE4}" type="datetime1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교수학습개발센터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F7E5-63CB-4116-B4CD-E061E4CAAB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69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39A5-CDB3-4864-AD82-A93A585906B0}" type="datetime1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교수학습개발센터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F7E5-63CB-4116-B4CD-E061E4CAAB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323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F41D-B612-42CF-A00C-E0A6365F25FC}" type="datetime1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교수학습개발센터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299872" y="6448252"/>
            <a:ext cx="2844800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fld id="{F21CF7E5-63CB-4116-B4CD-E061E4CAAB6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305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0751-7889-438C-BFA8-B1F3C071BA82}" type="datetime1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교수학습개발센터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F7E5-63CB-4116-B4CD-E061E4CAAB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228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451C-1069-4314-BFFC-0BE0E708CFD3}" type="datetime1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서울대학교 교수학습개발센터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F7E5-63CB-4116-B4CD-E061E4CAAB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30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5120C-4443-4A01-9188-29C89F857033}" type="datetime1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o-KR" altLang="en-US" smtClean="0"/>
              <a:t>서울대학교 교수학습개발센터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CF7E5-63CB-4116-B4CD-E061E4CAAB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0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 cap="none"/>
              <a:t>How to upload ppt and video files on eTL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Part II</a:t>
            </a:r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F21CF7E5-63CB-4116-B4CD-E061E4CAAB65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서울대학교 교수학습개발센터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7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2. How to upload video that can check process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56826FD4-159E-48FF-AAE1-0E06C4D3E72B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⑦ </a:t>
            </a:r>
            <a:r>
              <a:rPr lang="en-US" altLang="ko-KR"/>
              <a:t>Enter a title, click [s</a:t>
            </a:r>
            <a:r>
              <a:rPr lang="ko-KR" altLang="en-US"/>
              <a:t>elect video</a:t>
            </a:r>
            <a:r>
              <a:rPr lang="en-US" altLang="ko-KR"/>
              <a:t>]</a:t>
            </a:r>
            <a:r>
              <a:rPr lang="ko-KR" altLang="en-US"/>
              <a:t> and save it </a:t>
            </a:r>
            <a:r>
              <a:rPr lang="en-US" altLang="ko-KR"/>
              <a:t>( you don’t need to </a:t>
            </a:r>
            <a:r>
              <a:rPr lang="ko-KR" altLang="en-US"/>
              <a:t>wait</a:t>
            </a:r>
            <a:r>
              <a:rPr lang="en-US" altLang="ko-KR"/>
              <a:t> </a:t>
            </a:r>
            <a:r>
              <a:rPr lang="ko-KR" altLang="en-US"/>
              <a:t>for conversion</a:t>
            </a:r>
            <a:r>
              <a:rPr lang="en-US" altLang="ko-KR"/>
              <a:t>)</a:t>
            </a:r>
            <a:r>
              <a:rPr lang="ko-KR" altLang="en-US"/>
              <a:t>.</a:t>
            </a:r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1724591" y="1422156"/>
            <a:ext cx="8742121" cy="5031180"/>
            <a:chOff x="1194990" y="631038"/>
            <a:chExt cx="10614643" cy="6108835"/>
          </a:xfrm>
        </p:grpSpPr>
        <p:pic>
          <p:nvPicPr>
            <p:cNvPr id="6" name="Picture 4" descr="Picture 4"/>
            <p:cNvPicPr>
              <a:picLocks noChangeAspect="1"/>
            </p:cNvPicPr>
            <p:nvPr/>
          </p:nvPicPr>
          <p:blipFill rotWithShape="1">
            <a:blip r:embed="rId3"/>
            <a:srcRect l="24910" t="5750" r="1100" b="26120"/>
            <a:stretch>
              <a:fillRect/>
            </a:stretch>
          </p:blipFill>
          <p:spPr>
            <a:xfrm>
              <a:off x="1194990" y="631038"/>
              <a:ext cx="10614643" cy="6108835"/>
            </a:xfrm>
            <a:prstGeom prst="rect">
              <a:avLst/>
            </a:prstGeom>
            <a:ln w="12700">
              <a:miter/>
            </a:ln>
          </p:spPr>
        </p:pic>
        <p:sp>
          <p:nvSpPr>
            <p:cNvPr id="7" name="모서리가 둥근 직사각형 3"/>
            <p:cNvSpPr/>
            <p:nvPr/>
          </p:nvSpPr>
          <p:spPr>
            <a:xfrm>
              <a:off x="10355700" y="5911228"/>
              <a:ext cx="746143" cy="302462"/>
            </a:xfrm>
            <a:prstGeom prst="roundRect">
              <a:avLst>
                <a:gd name="adj" fmla="val 14206"/>
              </a:avLst>
            </a:prstGeom>
            <a:ln w="25400">
              <a:solidFill>
                <a:srgbClr val="FF0000"/>
              </a:solidFill>
              <a:miter/>
            </a:ln>
          </p:spPr>
          <p:txBody>
            <a:bodyPr lIns="27093" tIns="27093" rIns="27093" bIns="27093" anchor="ctr"/>
            <a:lstStyle/>
            <a:p>
              <a:pPr defTabSz="568959">
                <a:defRPr sz="2800"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서울대학교 교수학습개발센터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59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2. How to upload video that can check process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56826FD4-159E-48FF-AAE1-0E06C4D3E72B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⑧ </a:t>
            </a:r>
            <a:r>
              <a:rPr lang="en-US" altLang="ko-KR"/>
              <a:t>Check the file is uploaded, the [process check] box is marked “yes”, the start and end time. And save it. 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서울대학교 교수학습개발센터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628800"/>
            <a:ext cx="9707971" cy="522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3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2. How to upload video that can check process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56826FD4-159E-48FF-AAE1-0E06C4D3E72B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⑨ </a:t>
            </a:r>
            <a:r>
              <a:rPr lang="en-US" altLang="ko-KR"/>
              <a:t>Student: Watch the Video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50384" y="1514302"/>
            <a:ext cx="9082121" cy="5074958"/>
          </a:xfrm>
          <a:prstGeom prst="rect">
            <a:avLst/>
          </a:prstGeo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서울대학교 교수학습개발센터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11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2. How to upload video that can check process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56826FD4-159E-48FF-AAE1-0E06C4D3E72B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⑩ </a:t>
            </a:r>
            <a:r>
              <a:rPr lang="en-US" altLang="ko-KR"/>
              <a:t>Lecturer: You can check students’ progress </a:t>
            </a:r>
          </a:p>
          <a:p>
            <a:pPr lvl="0">
              <a:defRPr/>
            </a:pPr>
            <a:r>
              <a:rPr lang="en-US" altLang="ko-KR"/>
              <a:t>                  Click [Grades/Attendance Management]=&gt;[Learning Progess]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서울대학교 교수학습개발센터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b="44150"/>
          <a:stretch/>
        </p:blipFill>
        <p:spPr>
          <a:xfrm>
            <a:off x="2135560" y="2006538"/>
            <a:ext cx="5580136" cy="4158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9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2. How to upload video that can check process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56826FD4-159E-48FF-AAE1-0E06C4D3E72B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⑪ </a:t>
            </a:r>
            <a:r>
              <a:rPr lang="en-US" altLang="ko-KR"/>
              <a:t>Lecturer: To check the details(when the student watched the video, how many times, etc), click the student’s name</a:t>
            </a:r>
          </a:p>
        </p:txBody>
      </p:sp>
      <p:pic>
        <p:nvPicPr>
          <p:cNvPr id="10242" name="Picture 2" descr="http://etl.snu.ac.kr/pluginfile.php/254935/mod_ubboard/article/1905998/up12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1844824"/>
            <a:ext cx="9144000" cy="4484687"/>
          </a:xfrm>
          <a:prstGeom prst="rect">
            <a:avLst/>
          </a:prstGeom>
          <a:noFill/>
        </p:spPr>
      </p:pic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서울대학교 교수학습개발센터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88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2. How to upload video that can check process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56826FD4-159E-48FF-AAE1-0E06C4D3E72B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defRPr/>
            </a:pPr>
            <a:endParaRPr lang="en-US" altLang="ko-KR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9680" y="1412776"/>
            <a:ext cx="9144000" cy="4440066"/>
          </a:xfrm>
          <a:prstGeom prst="rect">
            <a:avLst/>
          </a:prstGeo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서울대학교 교수학습개발센터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7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altLang="ko-KR"/>
              <a:t>1.  How to upload ppt files on eTL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56826FD4-159E-48FF-AAE1-0E06C4D3E72B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① </a:t>
            </a:r>
            <a:r>
              <a:rPr lang="en-US" altLang="ko-KR"/>
              <a:t>Click</a:t>
            </a:r>
            <a:r>
              <a:rPr lang="en-US" altLang="ko-KR" b="0"/>
              <a:t> </a:t>
            </a:r>
            <a:r>
              <a:rPr lang="en-US" altLang="ko-KR">
                <a:solidFill>
                  <a:srgbClr val="FFFF00"/>
                </a:solidFill>
                <a:highlight>
                  <a:srgbClr val="FF0000"/>
                </a:highlight>
              </a:rPr>
              <a:t>[Turning on the Editing Mode]</a:t>
            </a:r>
            <a:r>
              <a:rPr lang="en-US" altLang="ko-KR"/>
              <a:t>.</a:t>
            </a:r>
          </a:p>
        </p:txBody>
      </p:sp>
      <p:pic>
        <p:nvPicPr>
          <p:cNvPr id="2050" name="Picture 2" descr="http://etl.snu.ac.kr/pluginfile.php/254935/mod_ubboard/article/1905998/up1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1556793"/>
            <a:ext cx="9144000" cy="4887913"/>
          </a:xfrm>
          <a:prstGeom prst="rect">
            <a:avLst/>
          </a:prstGeom>
          <a:noFill/>
        </p:spPr>
      </p:pic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서울대학교 교수학습개발센터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168" y="3068960"/>
            <a:ext cx="7596336" cy="32761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29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1.  How to upload ppt files on eTL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56826FD4-159E-48FF-AAE1-0E06C4D3E72B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② </a:t>
            </a:r>
            <a:r>
              <a:rPr lang="ko-KR" altLang="en-US" b="0"/>
              <a:t> </a:t>
            </a:r>
            <a:r>
              <a:rPr lang="en-US" altLang="ko-KR" b="0"/>
              <a:t>Click </a:t>
            </a:r>
            <a:r>
              <a:rPr lang="en-US" altLang="ko-KR" sz="1800">
                <a:solidFill>
                  <a:srgbClr val="FFFF00"/>
                </a:solidFill>
                <a:highlight>
                  <a:srgbClr val="FF0000"/>
                </a:highlight>
              </a:rPr>
              <a:t>[Turning on the Editing Mode]</a:t>
            </a:r>
            <a:r>
              <a:rPr lang="en-US" altLang="ko-KR" sz="1800" b="0"/>
              <a:t> and drag your ppt files.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서울대학교 교수학습개발센터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459933"/>
            <a:ext cx="10513168" cy="5018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85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2. How to upload video that can check process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56826FD4-159E-48FF-AAE1-0E06C4D3E72B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>
          <a:xfrm>
            <a:off x="334433" y="1052736"/>
            <a:ext cx="11522207" cy="5112544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①</a:t>
            </a:r>
            <a:r>
              <a:rPr lang="en-US" altLang="ko-KR"/>
              <a:t> Click </a:t>
            </a:r>
            <a:r>
              <a:rPr lang="en-US" altLang="ko-KR">
                <a:solidFill>
                  <a:srgbClr val="FFFF00"/>
                </a:solidFill>
                <a:highlight>
                  <a:srgbClr val="FF0000"/>
                </a:highlight>
              </a:rPr>
              <a:t>[Turning on the Editing Mode]</a:t>
            </a:r>
            <a:r>
              <a:rPr lang="en-US" altLang="ko-KR"/>
              <a:t> </a:t>
            </a:r>
            <a:endParaRPr lang="en-US" altLang="ko-KR" b="0"/>
          </a:p>
          <a:p>
            <a:pPr lvl="0">
              <a:defRPr/>
            </a:pPr>
            <a:r>
              <a:rPr lang="ko-KR" altLang="en-US"/>
              <a:t>②</a:t>
            </a:r>
            <a:r>
              <a:rPr lang="en-US" altLang="ko-KR"/>
              <a:t> Click </a:t>
            </a:r>
            <a:r>
              <a:rPr lang="en-US" altLang="ko-KR">
                <a:solidFill>
                  <a:schemeClr val="bg1"/>
                </a:solidFill>
                <a:highlight>
                  <a:srgbClr val="4174BA"/>
                </a:highlight>
              </a:rPr>
              <a:t>[Additional Materials and Activities]</a:t>
            </a:r>
          </a:p>
          <a:p>
            <a:pPr lvl="0">
              <a:defRPr/>
            </a:pPr>
            <a:endParaRPr lang="en-US" altLang="ko-KR">
              <a:solidFill>
                <a:schemeClr val="bg1"/>
              </a:solidFill>
              <a:highlight>
                <a:srgbClr val="4174BA"/>
              </a:highlight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서울대학교 교수학습개발센터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79" y="2132856"/>
            <a:ext cx="10362481" cy="327613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3068960"/>
            <a:ext cx="10369152" cy="3356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82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2. How to upload video that can check process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56826FD4-159E-48FF-AAE1-0E06C4D3E72B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③</a:t>
            </a:r>
            <a:r>
              <a:rPr lang="en-US" altLang="ko-KR"/>
              <a:t> Click [Video]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서울대학교 교수학습개발센터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700808"/>
            <a:ext cx="9728346" cy="5157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2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2. How to upload video that can check process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56826FD4-159E-48FF-AAE1-0E06C4D3E72B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④ </a:t>
            </a:r>
            <a:r>
              <a:rPr lang="en-US" altLang="ko-KR"/>
              <a:t>Click [Select Data]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서울대학교 교수학습개발센터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556792"/>
            <a:ext cx="8928992" cy="5301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96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2. </a:t>
            </a:r>
            <a:r>
              <a:rPr lang="en-US" altLang="ko-KR" sz="2500"/>
              <a:t>How to upload video that can check process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56826FD4-159E-48FF-AAE1-0E06C4D3E72B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⑤ </a:t>
            </a:r>
            <a:r>
              <a:rPr lang="en-US" altLang="ko-KR"/>
              <a:t>Click Uploaded Video or [Upload Video]</a:t>
            </a:r>
          </a:p>
          <a:p>
            <a:pPr lvl="0">
              <a:defRPr/>
            </a:pPr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24000" y="1700808"/>
            <a:ext cx="9144000" cy="4237328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498904" y="2420888"/>
            <a:ext cx="864271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서울대학교 교수학습개발센터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69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2. How to upload video that can check process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56826FD4-159E-48FF-AAE1-0E06C4D3E72B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⑥ </a:t>
            </a:r>
            <a:r>
              <a:rPr lang="en-US" altLang="ko-KR"/>
              <a:t>Add Files </a:t>
            </a:r>
            <a:r>
              <a:rPr lang="ko-KR" altLang="en-US"/>
              <a:t>⇒ </a:t>
            </a:r>
            <a:r>
              <a:rPr lang="en-US" altLang="ko-KR"/>
              <a:t>Start Upload </a:t>
            </a:r>
          </a:p>
        </p:txBody>
      </p:sp>
      <p:pic>
        <p:nvPicPr>
          <p:cNvPr id="6" name="Picture 3" descr="Picture 3"/>
          <p:cNvPicPr>
            <a:picLocks noChangeAspect="1"/>
          </p:cNvPicPr>
          <p:nvPr/>
        </p:nvPicPr>
        <p:blipFill rotWithShape="1">
          <a:blip r:embed="rId4"/>
          <a:srcRect t="6490" b="15400"/>
          <a:stretch>
            <a:fillRect/>
          </a:stretch>
        </p:blipFill>
        <p:spPr>
          <a:xfrm>
            <a:off x="1559496" y="1553923"/>
            <a:ext cx="9173414" cy="4478462"/>
          </a:xfrm>
          <a:prstGeom prst="rect">
            <a:avLst/>
          </a:prstGeom>
          <a:ln w="12700">
            <a:miter/>
          </a:ln>
        </p:spPr>
      </p:pic>
      <p:sp>
        <p:nvSpPr>
          <p:cNvPr id="7" name="직선 화살표 연결선 7"/>
          <p:cNvSpPr/>
          <p:nvPr/>
        </p:nvSpPr>
        <p:spPr>
          <a:xfrm flipH="1" flipV="1">
            <a:off x="5399032" y="4103169"/>
            <a:ext cx="971221" cy="1362842"/>
          </a:xfrm>
          <a:prstGeom prst="line">
            <a:avLst/>
          </a:prstGeom>
          <a:ln w="12700">
            <a:solidFill>
              <a:srgbClr val="C82506"/>
            </a:solidFill>
            <a:tailEnd type="triangle"/>
          </a:ln>
          <a:effectLst>
            <a:outerShdw blurRad="25400" rotWithShape="0">
              <a:srgbClr val="000000">
                <a:alpha val="50000"/>
              </a:srgbClr>
            </a:outerShdw>
          </a:effectLst>
        </p:spPr>
        <p:txBody>
          <a:bodyPr wrap="square" lIns="24383" tIns="24383" rIns="24383" bIns="24383"/>
          <a:lstStyle/>
          <a:p>
            <a:pPr defTabSz="625230">
              <a:lnSpc>
                <a:spcPct val="80000"/>
              </a:lnSpc>
              <a:spcBef>
                <a:spcPts val="2900"/>
              </a:spcBef>
              <a:defRPr sz="11600" b="0" cap="small">
                <a:solidFill>
                  <a:srgbClr val="FFFFFF"/>
                </a:solidFill>
                <a:latin typeface="HelveticaNeueLT Pro 25 UltLt"/>
                <a:ea typeface="HelveticaNeueLT Pro 25 UltLt"/>
                <a:cs typeface="HelveticaNeueLT Pro 25 UltLt"/>
                <a:sym typeface="HelveticaNeueLT Pro 25 UltLt"/>
              </a:defRPr>
            </a:pPr>
            <a:endParaRPr sz="11600"/>
          </a:p>
        </p:txBody>
      </p:sp>
      <p:sp>
        <p:nvSpPr>
          <p:cNvPr id="8" name="모서리가 둥근 직사각형 3"/>
          <p:cNvSpPr/>
          <p:nvPr/>
        </p:nvSpPr>
        <p:spPr>
          <a:xfrm>
            <a:off x="4871864" y="3815113"/>
            <a:ext cx="1713216" cy="405975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  <a:miter/>
          </a:ln>
        </p:spPr>
        <p:txBody>
          <a:bodyPr lIns="27093" tIns="27093" rIns="27093" bIns="27093" anchor="ctr"/>
          <a:lstStyle/>
          <a:p>
            <a:pPr defTabSz="568959">
              <a:defRPr sz="28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서울대학교 교수학습개발센터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34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2. How to upload video that can check process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56826FD4-159E-48FF-AAE1-0E06C4D3E72B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524000" y="1751530"/>
            <a:ext cx="9144000" cy="4413750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defRPr/>
            </a:pPr>
            <a:endParaRPr lang="en-US" altLang="ko-KR">
              <a:solidFill>
                <a:srgbClr val="FF0000"/>
              </a:solidFill>
            </a:endParaRPr>
          </a:p>
          <a:p>
            <a:pPr lvl="0">
              <a:defRPr/>
            </a:pPr>
            <a:endParaRPr lang="en-US" altLang="ko-KR">
              <a:solidFill>
                <a:srgbClr val="FF0000"/>
              </a:solidFill>
            </a:endParaRPr>
          </a:p>
          <a:p>
            <a:pPr lvl="0">
              <a:defRPr/>
            </a:pPr>
            <a:endParaRPr lang="en-US" altLang="ko-KR">
              <a:solidFill>
                <a:srgbClr val="FF0000"/>
              </a:solidFill>
            </a:endParaRPr>
          </a:p>
          <a:p>
            <a:pPr lvl="0">
              <a:defRPr/>
            </a:pPr>
            <a:endParaRPr lang="en-US" altLang="ko-KR">
              <a:solidFill>
                <a:srgbClr val="FF0000"/>
              </a:solidFill>
            </a:endParaRPr>
          </a:p>
          <a:p>
            <a:pPr lvl="0">
              <a:defRPr/>
            </a:pPr>
            <a:endParaRPr lang="en-US" altLang="ko-KR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ko-KR" altLang="en-US">
                <a:solidFill>
                  <a:srgbClr val="FF0000"/>
                </a:solidFill>
              </a:rPr>
              <a:t>                                            </a:t>
            </a:r>
            <a:r>
              <a:rPr lang="en-US" altLang="ko-KR">
                <a:solidFill>
                  <a:srgbClr val="FF0000"/>
                </a:solidFill>
              </a:rPr>
              <a:t>New file uploaded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서울대학교 교수학습개발센터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95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438</Words>
  <Application>Microsoft Office PowerPoint</Application>
  <PresentationFormat>와이드스크린</PresentationFormat>
  <Paragraphs>82</Paragraphs>
  <Slides>15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1" baseType="lpstr">
      <vt:lpstr>Gill Sans</vt:lpstr>
      <vt:lpstr>HelveticaNeueLT Pro 25 UltLt</vt:lpstr>
      <vt:lpstr>맑은 고딕</vt:lpstr>
      <vt:lpstr>Arial</vt:lpstr>
      <vt:lpstr>Wingdings</vt:lpstr>
      <vt:lpstr>Office 테마</vt:lpstr>
      <vt:lpstr>How to upload ppt and video files on eTL</vt:lpstr>
      <vt:lpstr>1.  How to upload ppt files on eTL</vt:lpstr>
      <vt:lpstr>1.  How to upload ppt files on eTL</vt:lpstr>
      <vt:lpstr>2. How to upload video that can check process</vt:lpstr>
      <vt:lpstr>2. How to upload video that can check process</vt:lpstr>
      <vt:lpstr>2. How to upload video that can check process</vt:lpstr>
      <vt:lpstr>2. How to upload video that can check process</vt:lpstr>
      <vt:lpstr>2. How to upload video that can check process</vt:lpstr>
      <vt:lpstr>2. How to upload video that can check process</vt:lpstr>
      <vt:lpstr>2. How to upload video that can check process</vt:lpstr>
      <vt:lpstr>2. How to upload video that can check process</vt:lpstr>
      <vt:lpstr>2. How to upload video that can check process</vt:lpstr>
      <vt:lpstr>2. How to upload video that can check process</vt:lpstr>
      <vt:lpstr>2. How to upload video that can check process</vt:lpstr>
      <vt:lpstr>2. How to upload video that can check process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김선영(Sunyoung Kim)</dc:creator>
  <cp:lastModifiedBy>user</cp:lastModifiedBy>
  <cp:revision>275</cp:revision>
  <dcterms:created xsi:type="dcterms:W3CDTF">2015-10-26T04:47:17Z</dcterms:created>
  <dcterms:modified xsi:type="dcterms:W3CDTF">2020-03-11T09:28:26Z</dcterms:modified>
  <cp:version/>
</cp:coreProperties>
</file>